
<file path=[Content_Types].xml><?xml version="1.0" encoding="utf-8"?>
<Types xmlns="http://schemas.openxmlformats.org/package/2006/content-types">
  <Default Extension="xml" ContentType="application/xml"/>
  <Default Extension="docx" ContentType="application/vnd.openxmlformats-officedocument.wordprocessingml.document"/>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1"/>
  </p:sldMasterIdLst>
  <p:notesMasterIdLst>
    <p:notesMasterId r:id="rId46"/>
  </p:notesMasterIdLst>
  <p:handoutMasterIdLst>
    <p:handoutMasterId r:id="rId47"/>
  </p:handoutMasterIdLst>
  <p:sldIdLst>
    <p:sldId id="263" r:id="rId2"/>
    <p:sldId id="330" r:id="rId3"/>
    <p:sldId id="266" r:id="rId4"/>
    <p:sldId id="257" r:id="rId5"/>
    <p:sldId id="286" r:id="rId6"/>
    <p:sldId id="302" r:id="rId7"/>
    <p:sldId id="259" r:id="rId8"/>
    <p:sldId id="328" r:id="rId9"/>
    <p:sldId id="324" r:id="rId10"/>
    <p:sldId id="300" r:id="rId11"/>
    <p:sldId id="315" r:id="rId12"/>
    <p:sldId id="301" r:id="rId13"/>
    <p:sldId id="294" r:id="rId14"/>
    <p:sldId id="293" r:id="rId15"/>
    <p:sldId id="338" r:id="rId16"/>
    <p:sldId id="260" r:id="rId17"/>
    <p:sldId id="267" r:id="rId18"/>
    <p:sldId id="335" r:id="rId19"/>
    <p:sldId id="298" r:id="rId20"/>
    <p:sldId id="331" r:id="rId21"/>
    <p:sldId id="264" r:id="rId22"/>
    <p:sldId id="316" r:id="rId23"/>
    <p:sldId id="268" r:id="rId24"/>
    <p:sldId id="339" r:id="rId25"/>
    <p:sldId id="340" r:id="rId26"/>
    <p:sldId id="274" r:id="rId27"/>
    <p:sldId id="275" r:id="rId28"/>
    <p:sldId id="341" r:id="rId29"/>
    <p:sldId id="312" r:id="rId30"/>
    <p:sldId id="299" r:id="rId31"/>
    <p:sldId id="307" r:id="rId32"/>
    <p:sldId id="306" r:id="rId33"/>
    <p:sldId id="321" r:id="rId34"/>
    <p:sldId id="332" r:id="rId35"/>
    <p:sldId id="327" r:id="rId36"/>
    <p:sldId id="296" r:id="rId37"/>
    <p:sldId id="325" r:id="rId38"/>
    <p:sldId id="269" r:id="rId39"/>
    <p:sldId id="320" r:id="rId40"/>
    <p:sldId id="334" r:id="rId41"/>
    <p:sldId id="291" r:id="rId42"/>
    <p:sldId id="285" r:id="rId43"/>
    <p:sldId id="310" r:id="rId44"/>
    <p:sldId id="329"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7B91"/>
    <a:srgbClr val="6C6591"/>
    <a:srgbClr val="83A7BF"/>
    <a:srgbClr val="94FFE4"/>
    <a:srgbClr val="91F8FF"/>
    <a:srgbClr val="DE861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97" autoAdjust="0"/>
    <p:restoredTop sz="94640" autoAdjust="0"/>
  </p:normalViewPr>
  <p:slideViewPr>
    <p:cSldViewPr snapToGrid="0" snapToObjects="1">
      <p:cViewPr varScale="1">
        <p:scale>
          <a:sx n="92" d="100"/>
          <a:sy n="92" d="100"/>
        </p:scale>
        <p:origin x="-360"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2" d="100"/>
          <a:sy n="72" d="100"/>
        </p:scale>
        <p:origin x="-242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iagrams/_rels/data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9.png"/><Relationship Id="rId1" Type="http://schemas.openxmlformats.org/officeDocument/2006/relationships/image" Target="../media/image17.jpg"/><Relationship Id="rId2"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8.jpeg"/><Relationship Id="rId4" Type="http://schemas.microsoft.com/office/2007/relationships/hdphoto" Target="../media/hdphoto1.wdp"/><Relationship Id="rId5" Type="http://schemas.openxmlformats.org/officeDocument/2006/relationships/image" Target="../media/image19.png"/><Relationship Id="rId1" Type="http://schemas.openxmlformats.org/officeDocument/2006/relationships/image" Target="../media/image17.jpg"/><Relationship Id="rId2" Type="http://schemas.openxmlformats.org/officeDocument/2006/relationships/image" Target="../media/image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A96637-766B-4341-BC7A-ACE9FCED1BEF}" type="doc">
      <dgm:prSet loTypeId="urn:microsoft.com/office/officeart/2008/layout/TitledPictureBlocks" loCatId="" qsTypeId="urn:microsoft.com/office/officeart/2005/8/quickstyle/simple4" qsCatId="simple" csTypeId="urn:microsoft.com/office/officeart/2005/8/colors/accent1_2" csCatId="accent1" phldr="1"/>
      <dgm:spPr/>
      <dgm:t>
        <a:bodyPr/>
        <a:lstStyle/>
        <a:p>
          <a:endParaRPr lang="en-US"/>
        </a:p>
      </dgm:t>
    </dgm:pt>
    <dgm:pt modelId="{6B0697C5-5B66-D546-844F-5691B7DD4ADB}">
      <dgm:prSet/>
      <dgm:spPr/>
      <dgm:t>
        <a:bodyPr/>
        <a:lstStyle/>
        <a:p>
          <a:pPr rtl="0"/>
          <a:r>
            <a:rPr lang="en-US" dirty="0"/>
            <a:t>Cultural Asset Mapping</a:t>
          </a:r>
        </a:p>
      </dgm:t>
    </dgm:pt>
    <dgm:pt modelId="{B2C948A6-6060-484D-9C6D-1D1CDE590437}" type="parTrans" cxnId="{7E3AF563-9FDF-4B4D-A747-386841716AEF}">
      <dgm:prSet/>
      <dgm:spPr/>
      <dgm:t>
        <a:bodyPr/>
        <a:lstStyle/>
        <a:p>
          <a:endParaRPr lang="en-US"/>
        </a:p>
      </dgm:t>
    </dgm:pt>
    <dgm:pt modelId="{8B00B875-FA70-C04E-851E-BE6240BFC6C8}" type="sibTrans" cxnId="{7E3AF563-9FDF-4B4D-A747-386841716AEF}">
      <dgm:prSet/>
      <dgm:spPr/>
      <dgm:t>
        <a:bodyPr/>
        <a:lstStyle/>
        <a:p>
          <a:endParaRPr lang="en-US"/>
        </a:p>
      </dgm:t>
    </dgm:pt>
    <dgm:pt modelId="{3C4D2ABE-99D7-4545-8B3E-EB1BC7D853D3}">
      <dgm:prSet/>
      <dgm:spPr/>
      <dgm:t>
        <a:bodyPr/>
        <a:lstStyle/>
        <a:p>
          <a:pPr rtl="0"/>
          <a:r>
            <a:rPr lang="en-US" dirty="0"/>
            <a:t>Corridor Planning</a:t>
          </a:r>
        </a:p>
      </dgm:t>
    </dgm:pt>
    <dgm:pt modelId="{248E141A-8766-BE44-8700-39AEE027383E}" type="parTrans" cxnId="{B426AD8E-5A44-1E41-AD3A-E9DD8798004B}">
      <dgm:prSet/>
      <dgm:spPr/>
      <dgm:t>
        <a:bodyPr/>
        <a:lstStyle/>
        <a:p>
          <a:endParaRPr lang="en-US"/>
        </a:p>
      </dgm:t>
    </dgm:pt>
    <dgm:pt modelId="{1F0A94D8-DE94-1040-BABE-B92B16287F2C}" type="sibTrans" cxnId="{B426AD8E-5A44-1E41-AD3A-E9DD8798004B}">
      <dgm:prSet/>
      <dgm:spPr/>
      <dgm:t>
        <a:bodyPr/>
        <a:lstStyle/>
        <a:p>
          <a:endParaRPr lang="en-US"/>
        </a:p>
      </dgm:t>
    </dgm:pt>
    <dgm:pt modelId="{D2D5500A-D6AA-F04A-8692-2E5BB65D7F08}">
      <dgm:prSet/>
      <dgm:spPr/>
      <dgm:t>
        <a:bodyPr/>
        <a:lstStyle/>
        <a:p>
          <a:pPr rtl="0"/>
          <a:r>
            <a:rPr lang="en-US" dirty="0"/>
            <a:t>Community Development</a:t>
          </a:r>
        </a:p>
      </dgm:t>
    </dgm:pt>
    <dgm:pt modelId="{B06C7DA9-8AC6-DD45-97FB-91156B030F7C}" type="parTrans" cxnId="{F42677C9-9CFF-BA46-A8D6-D876D6E037A6}">
      <dgm:prSet/>
      <dgm:spPr/>
      <dgm:t>
        <a:bodyPr/>
        <a:lstStyle/>
        <a:p>
          <a:endParaRPr lang="en-US"/>
        </a:p>
      </dgm:t>
    </dgm:pt>
    <dgm:pt modelId="{3A668EB3-D184-DC4C-84C3-2003D5028678}" type="sibTrans" cxnId="{F42677C9-9CFF-BA46-A8D6-D876D6E037A6}">
      <dgm:prSet/>
      <dgm:spPr/>
      <dgm:t>
        <a:bodyPr/>
        <a:lstStyle/>
        <a:p>
          <a:endParaRPr lang="en-US"/>
        </a:p>
      </dgm:t>
    </dgm:pt>
    <dgm:pt modelId="{B406F595-286B-6D4E-A290-C0A39F8C117F}" type="pres">
      <dgm:prSet presAssocID="{8AA96637-766B-4341-BC7A-ACE9FCED1BEF}" presName="rootNode" presStyleCnt="0">
        <dgm:presLayoutVars>
          <dgm:chMax/>
          <dgm:chPref/>
          <dgm:dir/>
          <dgm:animLvl val="lvl"/>
        </dgm:presLayoutVars>
      </dgm:prSet>
      <dgm:spPr/>
      <dgm:t>
        <a:bodyPr/>
        <a:lstStyle/>
        <a:p>
          <a:endParaRPr lang="en-US"/>
        </a:p>
      </dgm:t>
    </dgm:pt>
    <dgm:pt modelId="{310F2CB7-3F18-6D4F-8AB5-5F5A2A550324}" type="pres">
      <dgm:prSet presAssocID="{6B0697C5-5B66-D546-844F-5691B7DD4ADB}" presName="composite" presStyleCnt="0"/>
      <dgm:spPr/>
    </dgm:pt>
    <dgm:pt modelId="{27EB20AD-8BEF-D447-97E5-44B3DC418CFE}" type="pres">
      <dgm:prSet presAssocID="{6B0697C5-5B66-D546-844F-5691B7DD4ADB}" presName="ParentText" presStyleLbl="node1" presStyleIdx="0" presStyleCnt="3" custScaleX="136520" custScaleY="120278" custLinFactNeighborX="-2239" custLinFactNeighborY="78426">
        <dgm:presLayoutVars>
          <dgm:chMax val="1"/>
          <dgm:chPref val="1"/>
          <dgm:bulletEnabled val="1"/>
        </dgm:presLayoutVars>
      </dgm:prSet>
      <dgm:spPr/>
      <dgm:t>
        <a:bodyPr/>
        <a:lstStyle/>
        <a:p>
          <a:endParaRPr lang="en-US"/>
        </a:p>
      </dgm:t>
    </dgm:pt>
    <dgm:pt modelId="{C051AA7E-80A3-8A40-9EBA-4DA2C25267CC}" type="pres">
      <dgm:prSet presAssocID="{6B0697C5-5B66-D546-844F-5691B7DD4ADB}" presName="Image" presStyleLbl="bgImgPlace1" presStyleIdx="0" presStyleCnt="3" custScaleX="115945" custScaleY="110540" custLinFactNeighborX="310" custLinFactNeighborY="18112"/>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A3F4AD61-8DBD-0C40-8755-97380678B03A}" type="pres">
      <dgm:prSet presAssocID="{6B0697C5-5B66-D546-844F-5691B7DD4ADB}" presName="ChildText" presStyleLbl="fgAcc1" presStyleIdx="0" presStyleCnt="0">
        <dgm:presLayoutVars>
          <dgm:chMax val="0"/>
          <dgm:chPref val="0"/>
          <dgm:bulletEnabled val="1"/>
        </dgm:presLayoutVars>
      </dgm:prSet>
      <dgm:spPr/>
    </dgm:pt>
    <dgm:pt modelId="{2A592C28-7529-2149-84A4-616E574BE830}" type="pres">
      <dgm:prSet presAssocID="{8B00B875-FA70-C04E-851E-BE6240BFC6C8}" presName="sibTrans" presStyleCnt="0"/>
      <dgm:spPr/>
    </dgm:pt>
    <dgm:pt modelId="{B390F9A9-80E3-074B-B7CA-2D08FE9A338B}" type="pres">
      <dgm:prSet presAssocID="{3C4D2ABE-99D7-4545-8B3E-EB1BC7D853D3}" presName="composite" presStyleCnt="0"/>
      <dgm:spPr/>
    </dgm:pt>
    <dgm:pt modelId="{50B9D768-037D-CA4A-926D-AEDDA652322A}" type="pres">
      <dgm:prSet presAssocID="{3C4D2ABE-99D7-4545-8B3E-EB1BC7D853D3}" presName="ParentText" presStyleLbl="node1" presStyleIdx="1" presStyleCnt="3" custScaleX="132516" custScaleY="115332" custLinFactNeighborX="400" custLinFactNeighborY="67061">
        <dgm:presLayoutVars>
          <dgm:chMax val="1"/>
          <dgm:chPref val="1"/>
          <dgm:bulletEnabled val="1"/>
        </dgm:presLayoutVars>
      </dgm:prSet>
      <dgm:spPr/>
      <dgm:t>
        <a:bodyPr/>
        <a:lstStyle/>
        <a:p>
          <a:endParaRPr lang="en-US"/>
        </a:p>
      </dgm:t>
    </dgm:pt>
    <dgm:pt modelId="{49629EA1-D0AC-2443-A47F-EDFF5D98BA1E}" type="pres">
      <dgm:prSet presAssocID="{3C4D2ABE-99D7-4545-8B3E-EB1BC7D853D3}" presName="Image" presStyleLbl="bgImgPlace1" presStyleIdx="1" presStyleCnt="3" custScaleX="119437" custScaleY="123508" custLinFactNeighborX="-946" custLinFactNeighborY="24029"/>
      <dgm:spPr>
        <a:blipFill>
          <a:blip xmlns:r="http://schemas.openxmlformats.org/officeDocument/2006/relationships"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t="-18000" b="-18000"/>
          </a:stretch>
        </a:blipFill>
      </dgm:spPr>
      <dgm:t>
        <a:bodyPr/>
        <a:lstStyle/>
        <a:p>
          <a:endParaRPr lang="en-US"/>
        </a:p>
      </dgm:t>
    </dgm:pt>
    <dgm:pt modelId="{D2E0A16D-5013-AD42-8803-93E6216EA115}" type="pres">
      <dgm:prSet presAssocID="{3C4D2ABE-99D7-4545-8B3E-EB1BC7D853D3}" presName="ChildText" presStyleLbl="fgAcc1" presStyleIdx="0" presStyleCnt="0">
        <dgm:presLayoutVars>
          <dgm:chMax val="0"/>
          <dgm:chPref val="0"/>
          <dgm:bulletEnabled val="1"/>
        </dgm:presLayoutVars>
      </dgm:prSet>
      <dgm:spPr/>
    </dgm:pt>
    <dgm:pt modelId="{F7D24A2F-E530-AE49-99D2-45660E628DFB}" type="pres">
      <dgm:prSet presAssocID="{1F0A94D8-DE94-1040-BABE-B92B16287F2C}" presName="sibTrans" presStyleCnt="0"/>
      <dgm:spPr/>
    </dgm:pt>
    <dgm:pt modelId="{C202094E-2341-C845-A036-51FC26BFF44D}" type="pres">
      <dgm:prSet presAssocID="{D2D5500A-D6AA-F04A-8692-2E5BB65D7F08}" presName="composite" presStyleCnt="0"/>
      <dgm:spPr/>
    </dgm:pt>
    <dgm:pt modelId="{A6BA3151-81DA-2F42-A624-5EADCBE81957}" type="pres">
      <dgm:prSet presAssocID="{D2D5500A-D6AA-F04A-8692-2E5BB65D7F08}" presName="ParentText" presStyleLbl="node1" presStyleIdx="2" presStyleCnt="3" custScaleX="150880" custScaleY="152718" custLinFactNeighborY="-62134">
        <dgm:presLayoutVars>
          <dgm:chMax val="1"/>
          <dgm:chPref val="1"/>
          <dgm:bulletEnabled val="1"/>
        </dgm:presLayoutVars>
      </dgm:prSet>
      <dgm:spPr/>
      <dgm:t>
        <a:bodyPr/>
        <a:lstStyle/>
        <a:p>
          <a:endParaRPr lang="en-US"/>
        </a:p>
      </dgm:t>
    </dgm:pt>
    <dgm:pt modelId="{92987F34-86CA-CF45-8B90-7422EB910EB9}" type="pres">
      <dgm:prSet presAssocID="{D2D5500A-D6AA-F04A-8692-2E5BB65D7F08}" presName="Image" presStyleLbl="bgImgPlace1" presStyleIdx="2" presStyleCnt="3" custScaleX="139928" custScaleY="123042" custLinFactNeighborX="-60" custLinFactNeighborY="-316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dgm:spPr>
      <dgm:t>
        <a:bodyPr/>
        <a:lstStyle/>
        <a:p>
          <a:endParaRPr lang="en-US"/>
        </a:p>
      </dgm:t>
    </dgm:pt>
    <dgm:pt modelId="{A685B870-D860-2741-8252-CA72106FFED3}" type="pres">
      <dgm:prSet presAssocID="{D2D5500A-D6AA-F04A-8692-2E5BB65D7F08}" presName="ChildText" presStyleLbl="fgAcc1" presStyleIdx="0" presStyleCnt="0">
        <dgm:presLayoutVars>
          <dgm:chMax val="0"/>
          <dgm:chPref val="0"/>
          <dgm:bulletEnabled val="1"/>
        </dgm:presLayoutVars>
      </dgm:prSet>
      <dgm:spPr/>
    </dgm:pt>
  </dgm:ptLst>
  <dgm:cxnLst>
    <dgm:cxn modelId="{57829E40-41C7-4947-8B6B-07765E6A5177}" type="presOf" srcId="{6B0697C5-5B66-D546-844F-5691B7DD4ADB}" destId="{27EB20AD-8BEF-D447-97E5-44B3DC418CFE}" srcOrd="0" destOrd="0" presId="urn:microsoft.com/office/officeart/2008/layout/TitledPictureBlocks"/>
    <dgm:cxn modelId="{50F3F9B1-6858-044E-AC77-828A0A4C978C}" type="presOf" srcId="{8AA96637-766B-4341-BC7A-ACE9FCED1BEF}" destId="{B406F595-286B-6D4E-A290-C0A39F8C117F}" srcOrd="0" destOrd="0" presId="urn:microsoft.com/office/officeart/2008/layout/TitledPictureBlocks"/>
    <dgm:cxn modelId="{F42677C9-9CFF-BA46-A8D6-D876D6E037A6}" srcId="{8AA96637-766B-4341-BC7A-ACE9FCED1BEF}" destId="{D2D5500A-D6AA-F04A-8692-2E5BB65D7F08}" srcOrd="2" destOrd="0" parTransId="{B06C7DA9-8AC6-DD45-97FB-91156B030F7C}" sibTransId="{3A668EB3-D184-DC4C-84C3-2003D5028678}"/>
    <dgm:cxn modelId="{B426AD8E-5A44-1E41-AD3A-E9DD8798004B}" srcId="{8AA96637-766B-4341-BC7A-ACE9FCED1BEF}" destId="{3C4D2ABE-99D7-4545-8B3E-EB1BC7D853D3}" srcOrd="1" destOrd="0" parTransId="{248E141A-8766-BE44-8700-39AEE027383E}" sibTransId="{1F0A94D8-DE94-1040-BABE-B92B16287F2C}"/>
    <dgm:cxn modelId="{8E041314-B4D2-FD42-9512-15900B6B2D97}" type="presOf" srcId="{3C4D2ABE-99D7-4545-8B3E-EB1BC7D853D3}" destId="{50B9D768-037D-CA4A-926D-AEDDA652322A}" srcOrd="0" destOrd="0" presId="urn:microsoft.com/office/officeart/2008/layout/TitledPictureBlocks"/>
    <dgm:cxn modelId="{B09C567C-4A17-5643-8DEC-4EB3CE1DDC36}" type="presOf" srcId="{D2D5500A-D6AA-F04A-8692-2E5BB65D7F08}" destId="{A6BA3151-81DA-2F42-A624-5EADCBE81957}" srcOrd="0" destOrd="0" presId="urn:microsoft.com/office/officeart/2008/layout/TitledPictureBlocks"/>
    <dgm:cxn modelId="{7E3AF563-9FDF-4B4D-A747-386841716AEF}" srcId="{8AA96637-766B-4341-BC7A-ACE9FCED1BEF}" destId="{6B0697C5-5B66-D546-844F-5691B7DD4ADB}" srcOrd="0" destOrd="0" parTransId="{B2C948A6-6060-484D-9C6D-1D1CDE590437}" sibTransId="{8B00B875-FA70-C04E-851E-BE6240BFC6C8}"/>
    <dgm:cxn modelId="{73DF5780-1792-1245-BCFA-10CF67DCAC59}" type="presParOf" srcId="{B406F595-286B-6D4E-A290-C0A39F8C117F}" destId="{310F2CB7-3F18-6D4F-8AB5-5F5A2A550324}" srcOrd="0" destOrd="0" presId="urn:microsoft.com/office/officeart/2008/layout/TitledPictureBlocks"/>
    <dgm:cxn modelId="{0F3745C7-9047-BB4E-9B5E-FBD6F2E66F06}" type="presParOf" srcId="{310F2CB7-3F18-6D4F-8AB5-5F5A2A550324}" destId="{27EB20AD-8BEF-D447-97E5-44B3DC418CFE}" srcOrd="0" destOrd="0" presId="urn:microsoft.com/office/officeart/2008/layout/TitledPictureBlocks"/>
    <dgm:cxn modelId="{537CDD7A-658F-E34E-8870-18293FB37092}" type="presParOf" srcId="{310F2CB7-3F18-6D4F-8AB5-5F5A2A550324}" destId="{C051AA7E-80A3-8A40-9EBA-4DA2C25267CC}" srcOrd="1" destOrd="0" presId="urn:microsoft.com/office/officeart/2008/layout/TitledPictureBlocks"/>
    <dgm:cxn modelId="{92BBD443-80CB-1648-8AA6-5EED9705E3D2}" type="presParOf" srcId="{310F2CB7-3F18-6D4F-8AB5-5F5A2A550324}" destId="{A3F4AD61-8DBD-0C40-8755-97380678B03A}" srcOrd="2" destOrd="0" presId="urn:microsoft.com/office/officeart/2008/layout/TitledPictureBlocks"/>
    <dgm:cxn modelId="{F39DB389-EA45-9C4C-9FE6-FF9D1D8D1A25}" type="presParOf" srcId="{B406F595-286B-6D4E-A290-C0A39F8C117F}" destId="{2A592C28-7529-2149-84A4-616E574BE830}" srcOrd="1" destOrd="0" presId="urn:microsoft.com/office/officeart/2008/layout/TitledPictureBlocks"/>
    <dgm:cxn modelId="{15215AF7-FBF8-0C4D-BFCB-2E33D6724284}" type="presParOf" srcId="{B406F595-286B-6D4E-A290-C0A39F8C117F}" destId="{B390F9A9-80E3-074B-B7CA-2D08FE9A338B}" srcOrd="2" destOrd="0" presId="urn:microsoft.com/office/officeart/2008/layout/TitledPictureBlocks"/>
    <dgm:cxn modelId="{3033E64F-4230-A246-867A-D4AAD9DB1083}" type="presParOf" srcId="{B390F9A9-80E3-074B-B7CA-2D08FE9A338B}" destId="{50B9D768-037D-CA4A-926D-AEDDA652322A}" srcOrd="0" destOrd="0" presId="urn:microsoft.com/office/officeart/2008/layout/TitledPictureBlocks"/>
    <dgm:cxn modelId="{EB4DB8CB-B965-AE4D-BAE4-A2AA52DF6181}" type="presParOf" srcId="{B390F9A9-80E3-074B-B7CA-2D08FE9A338B}" destId="{49629EA1-D0AC-2443-A47F-EDFF5D98BA1E}" srcOrd="1" destOrd="0" presId="urn:microsoft.com/office/officeart/2008/layout/TitledPictureBlocks"/>
    <dgm:cxn modelId="{217369AB-00FA-5249-8717-936CF46D8F60}" type="presParOf" srcId="{B390F9A9-80E3-074B-B7CA-2D08FE9A338B}" destId="{D2E0A16D-5013-AD42-8803-93E6216EA115}" srcOrd="2" destOrd="0" presId="urn:microsoft.com/office/officeart/2008/layout/TitledPictureBlocks"/>
    <dgm:cxn modelId="{5736D1ED-F6E9-C94C-BC07-58AEA419DCA6}" type="presParOf" srcId="{B406F595-286B-6D4E-A290-C0A39F8C117F}" destId="{F7D24A2F-E530-AE49-99D2-45660E628DFB}" srcOrd="3" destOrd="0" presId="urn:microsoft.com/office/officeart/2008/layout/TitledPictureBlocks"/>
    <dgm:cxn modelId="{AD19438C-B148-2946-8E5D-2179633AC8BC}" type="presParOf" srcId="{B406F595-286B-6D4E-A290-C0A39F8C117F}" destId="{C202094E-2341-C845-A036-51FC26BFF44D}" srcOrd="4" destOrd="0" presId="urn:microsoft.com/office/officeart/2008/layout/TitledPictureBlocks"/>
    <dgm:cxn modelId="{9E8A8CDF-8C0A-A94C-9CA3-05E98F0886D4}" type="presParOf" srcId="{C202094E-2341-C845-A036-51FC26BFF44D}" destId="{A6BA3151-81DA-2F42-A624-5EADCBE81957}" srcOrd="0" destOrd="0" presId="urn:microsoft.com/office/officeart/2008/layout/TitledPictureBlocks"/>
    <dgm:cxn modelId="{03F1D8FD-96F2-D849-A7A1-803BB438F733}" type="presParOf" srcId="{C202094E-2341-C845-A036-51FC26BFF44D}" destId="{92987F34-86CA-CF45-8B90-7422EB910EB9}" srcOrd="1" destOrd="0" presId="urn:microsoft.com/office/officeart/2008/layout/TitledPictureBlocks"/>
    <dgm:cxn modelId="{B4DFA4F8-B53C-224F-B06A-EC268DFDD71D}" type="presParOf" srcId="{C202094E-2341-C845-A036-51FC26BFF44D}" destId="{A685B870-D860-2741-8252-CA72106FFED3}"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F442EA2-39BA-4C9A-AD59-755D4917D532}"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n-US"/>
        </a:p>
      </dgm:t>
    </dgm:pt>
    <dgm:pt modelId="{4DF9FE7B-F642-4898-A360-D4E3814E1A3D}">
      <dgm:prSet phldrT="[Text]" custT="1"/>
      <dgm:spPr/>
      <dgm:t>
        <a:bodyPr/>
        <a:lstStyle/>
        <a:p>
          <a:pPr algn="ctr"/>
          <a:r>
            <a:rPr lang="en-US" sz="1600" b="0" dirty="0">
              <a:latin typeface="Georgia" panose="02040502050405020303" pitchFamily="18" charset="0"/>
            </a:rPr>
            <a:t>Neighborhood Advisory  Committee</a:t>
          </a:r>
        </a:p>
      </dgm:t>
      <dgm:extLst>
        <a:ext uri="{E40237B7-FDA0-4F09-8148-C483321AD2D9}">
          <dgm14:cNvPr xmlns:dgm14="http://schemas.microsoft.com/office/drawing/2010/diagram" id="0" name="" title="Group A title"/>
        </a:ext>
      </dgm:extLst>
    </dgm:pt>
    <dgm:pt modelId="{1C10F06D-860A-4604-A7AD-02E614FE3976}" type="parTrans" cxnId="{EBD8BE8D-6018-43E2-B081-034BB5656EB6}">
      <dgm:prSet/>
      <dgm:spPr/>
      <dgm:t>
        <a:bodyPr/>
        <a:lstStyle/>
        <a:p>
          <a:endParaRPr lang="en-US"/>
        </a:p>
      </dgm:t>
    </dgm:pt>
    <dgm:pt modelId="{43C18EFF-81FC-4D70-8C6B-E95FF3730413}" type="sibTrans" cxnId="{EBD8BE8D-6018-43E2-B081-034BB5656EB6}">
      <dgm:prSet/>
      <dgm:spPr/>
      <dgm:t>
        <a:bodyPr/>
        <a:lstStyle/>
        <a:p>
          <a:endParaRPr lang="en-US"/>
        </a:p>
      </dgm:t>
    </dgm:pt>
    <dgm:pt modelId="{EFF2750D-B4B3-474C-8B62-8B638DC31F7E}">
      <dgm:prSet phldrT="[Text]" custT="1"/>
      <dgm:spPr/>
      <dgm:t>
        <a:bodyPr/>
        <a:lstStyle/>
        <a:p>
          <a:r>
            <a:rPr lang="en-US" sz="1400" dirty="0">
              <a:latin typeface="Georgia" panose="02040502050405020303" pitchFamily="18" charset="0"/>
            </a:rPr>
            <a:t>Community reflects everyone</a:t>
          </a:r>
        </a:p>
      </dgm:t>
      <dgm:extLst>
        <a:ext uri="{E40237B7-FDA0-4F09-8148-C483321AD2D9}">
          <dgm14:cNvPr xmlns:dgm14="http://schemas.microsoft.com/office/drawing/2010/diagram" id="0" name="" title="Group A tasks"/>
        </a:ext>
      </dgm:extLst>
    </dgm:pt>
    <dgm:pt modelId="{AEBC78E6-CDDC-4C8F-A157-3C51E907FACD}" type="parTrans" cxnId="{A058DDA2-48CA-4E5B-B389-F71A59C262B0}">
      <dgm:prSet/>
      <dgm:spPr/>
      <dgm:t>
        <a:bodyPr/>
        <a:lstStyle/>
        <a:p>
          <a:endParaRPr lang="en-US"/>
        </a:p>
      </dgm:t>
    </dgm:pt>
    <dgm:pt modelId="{75C067D7-FCD2-4969-8F27-4BBDA88E75ED}" type="sibTrans" cxnId="{A058DDA2-48CA-4E5B-B389-F71A59C262B0}">
      <dgm:prSet/>
      <dgm:spPr/>
      <dgm:t>
        <a:bodyPr/>
        <a:lstStyle/>
        <a:p>
          <a:endParaRPr lang="en-US"/>
        </a:p>
      </dgm:t>
    </dgm:pt>
    <dgm:pt modelId="{3929B1E1-4BC4-4C73-ABE8-27CEF96A3652}">
      <dgm:prSet phldrT="[Text]" custT="1"/>
      <dgm:spPr/>
      <dgm:t>
        <a:bodyPr/>
        <a:lstStyle/>
        <a:p>
          <a:pPr algn="ctr"/>
          <a:r>
            <a:rPr lang="en-US" sz="1600" dirty="0">
              <a:latin typeface="Georgia" panose="02040502050405020303" pitchFamily="18" charset="0"/>
            </a:rPr>
            <a:t>Neighborhood Advisory  Committee</a:t>
          </a:r>
        </a:p>
      </dgm:t>
      <dgm:extLst>
        <a:ext uri="{E40237B7-FDA0-4F09-8148-C483321AD2D9}">
          <dgm14:cNvPr xmlns:dgm14="http://schemas.microsoft.com/office/drawing/2010/diagram" id="0" name="" title="Group B title"/>
        </a:ext>
      </dgm:extLst>
    </dgm:pt>
    <dgm:pt modelId="{F356CC76-9117-4B79-A270-BBBAFD3E9C79}" type="parTrans" cxnId="{1339090C-9A95-4C05-841C-FA3AF987601B}">
      <dgm:prSet/>
      <dgm:spPr/>
      <dgm:t>
        <a:bodyPr/>
        <a:lstStyle/>
        <a:p>
          <a:endParaRPr lang="en-US"/>
        </a:p>
      </dgm:t>
    </dgm:pt>
    <dgm:pt modelId="{19BA0C22-38BB-4E9F-89D5-0FF5FF9F12CE}" type="sibTrans" cxnId="{1339090C-9A95-4C05-841C-FA3AF987601B}">
      <dgm:prSet/>
      <dgm:spPr/>
      <dgm:t>
        <a:bodyPr/>
        <a:lstStyle/>
        <a:p>
          <a:endParaRPr lang="en-US"/>
        </a:p>
      </dgm:t>
    </dgm:pt>
    <dgm:pt modelId="{60CDF8D0-D4FC-4467-A51E-79C5A58B0B2C}">
      <dgm:prSet phldrT="[Text]" custT="1"/>
      <dgm:spPr/>
      <dgm:t>
        <a:bodyPr/>
        <a:lstStyle/>
        <a:p>
          <a:pPr algn="ctr"/>
          <a:r>
            <a:rPr lang="en-US" sz="1600" dirty="0">
              <a:latin typeface="Georgia" panose="02040502050405020303" pitchFamily="18" charset="0"/>
            </a:rPr>
            <a:t>Neighborhood Advisory Committee</a:t>
          </a:r>
        </a:p>
      </dgm:t>
      <dgm:extLst>
        <a:ext uri="{E40237B7-FDA0-4F09-8148-C483321AD2D9}">
          <dgm14:cNvPr xmlns:dgm14="http://schemas.microsoft.com/office/drawing/2010/diagram" id="0" name="" title="Group C title"/>
        </a:ext>
      </dgm:extLst>
    </dgm:pt>
    <dgm:pt modelId="{E12A269F-AB82-486A-9077-80F2BBBE48C2}" type="parTrans" cxnId="{2BA65DEC-E719-4ED3-8135-48349D42DD04}">
      <dgm:prSet/>
      <dgm:spPr/>
      <dgm:t>
        <a:bodyPr/>
        <a:lstStyle/>
        <a:p>
          <a:endParaRPr lang="en-US"/>
        </a:p>
      </dgm:t>
    </dgm:pt>
    <dgm:pt modelId="{3F7FD59D-A716-4310-A89A-AB6F740D9FFF}" type="sibTrans" cxnId="{2BA65DEC-E719-4ED3-8135-48349D42DD04}">
      <dgm:prSet/>
      <dgm:spPr/>
      <dgm:t>
        <a:bodyPr/>
        <a:lstStyle/>
        <a:p>
          <a:endParaRPr lang="en-US"/>
        </a:p>
      </dgm:t>
    </dgm:pt>
    <dgm:pt modelId="{50629C12-7464-4473-ADEF-1A284F8A9957}">
      <dgm:prSet phldrT="[Text]" custT="1"/>
      <dgm:spPr/>
      <dgm:t>
        <a:bodyPr/>
        <a:lstStyle/>
        <a:p>
          <a:r>
            <a:rPr lang="en-US" sz="1400" dirty="0">
              <a:latin typeface="Georgia" panose="02040502050405020303" pitchFamily="18" charset="0"/>
            </a:rPr>
            <a:t>Creative options for youth and elders to share</a:t>
          </a:r>
        </a:p>
      </dgm:t>
      <dgm:extLst>
        <a:ext uri="{E40237B7-FDA0-4F09-8148-C483321AD2D9}">
          <dgm14:cNvPr xmlns:dgm14="http://schemas.microsoft.com/office/drawing/2010/diagram" id="0" name="" title="Group C tasks"/>
        </a:ext>
      </dgm:extLst>
    </dgm:pt>
    <dgm:pt modelId="{9D1CB46C-0CFA-4B27-9224-267431FBD094}" type="parTrans" cxnId="{1D32FCC9-657C-4348-9C0D-52115D559FEB}">
      <dgm:prSet/>
      <dgm:spPr/>
      <dgm:t>
        <a:bodyPr/>
        <a:lstStyle/>
        <a:p>
          <a:endParaRPr lang="en-US"/>
        </a:p>
      </dgm:t>
    </dgm:pt>
    <dgm:pt modelId="{4576BCC5-0598-4332-A2E7-87AC3ADD4EB8}" type="sibTrans" cxnId="{1D32FCC9-657C-4348-9C0D-52115D559FEB}">
      <dgm:prSet/>
      <dgm:spPr/>
      <dgm:t>
        <a:bodyPr/>
        <a:lstStyle/>
        <a:p>
          <a:endParaRPr lang="en-US"/>
        </a:p>
      </dgm:t>
    </dgm:pt>
    <dgm:pt modelId="{442AAAE0-91F5-43B8-8CCE-9450B4BA4634}">
      <dgm:prSet phldrT="[Text]"/>
      <dgm:spPr/>
      <dgm:t>
        <a:bodyPr/>
        <a:lstStyle/>
        <a:p>
          <a:endParaRPr lang="en-US" sz="800" dirty="0">
            <a:latin typeface="Georgia" panose="02040502050405020303" pitchFamily="18" charset="0"/>
          </a:endParaRPr>
        </a:p>
      </dgm:t>
      <dgm:extLst/>
    </dgm:pt>
    <dgm:pt modelId="{38F9B7B8-B609-452C-93A4-0B6A658F33F3}" type="parTrans" cxnId="{2B2D59AC-8383-4FD1-A3BA-1A22EFA9D466}">
      <dgm:prSet/>
      <dgm:spPr/>
      <dgm:t>
        <a:bodyPr/>
        <a:lstStyle/>
        <a:p>
          <a:endParaRPr lang="en-US"/>
        </a:p>
      </dgm:t>
    </dgm:pt>
    <dgm:pt modelId="{E24EA2ED-910B-4473-B91E-92F2C294FEBD}" type="sibTrans" cxnId="{2B2D59AC-8383-4FD1-A3BA-1A22EFA9D466}">
      <dgm:prSet/>
      <dgm:spPr/>
      <dgm:t>
        <a:bodyPr/>
        <a:lstStyle/>
        <a:p>
          <a:endParaRPr lang="en-US"/>
        </a:p>
      </dgm:t>
    </dgm:pt>
    <dgm:pt modelId="{99E0600D-9954-43F4-8926-13B8777FAAA1}">
      <dgm:prSet phldrT="[Text]" custT="1"/>
      <dgm:spPr/>
      <dgm:t>
        <a:bodyPr/>
        <a:lstStyle/>
        <a:p>
          <a:r>
            <a:rPr lang="en-US" sz="1400" dirty="0">
              <a:latin typeface="Georgia" panose="02040502050405020303" pitchFamily="18" charset="0"/>
            </a:rPr>
            <a:t>We need to share our vision- people on corners do not know they are standing on hallowed ground.</a:t>
          </a:r>
        </a:p>
      </dgm:t>
      <dgm:extLst>
        <a:ext uri="{E40237B7-FDA0-4F09-8148-C483321AD2D9}">
          <dgm14:cNvPr xmlns:dgm14="http://schemas.microsoft.com/office/drawing/2010/diagram" id="0" name="" title="Group B tasks"/>
        </a:ext>
      </dgm:extLst>
    </dgm:pt>
    <dgm:pt modelId="{C44937DC-4907-4769-AA8B-1B3E7391D7B0}" type="sibTrans" cxnId="{09FCCB9D-A30A-4326-970E-26252D39327F}">
      <dgm:prSet/>
      <dgm:spPr/>
      <dgm:t>
        <a:bodyPr/>
        <a:lstStyle/>
        <a:p>
          <a:endParaRPr lang="en-US"/>
        </a:p>
      </dgm:t>
    </dgm:pt>
    <dgm:pt modelId="{BE23F476-2C5C-42ED-BF2B-CD5FC7ADDDF6}" type="parTrans" cxnId="{09FCCB9D-A30A-4326-970E-26252D39327F}">
      <dgm:prSet/>
      <dgm:spPr/>
      <dgm:t>
        <a:bodyPr/>
        <a:lstStyle/>
        <a:p>
          <a:endParaRPr lang="en-US"/>
        </a:p>
      </dgm:t>
    </dgm:pt>
    <dgm:pt modelId="{0791135C-9DAB-47F6-BE9C-A3E56A2DDA50}">
      <dgm:prSet phldrT="[Text]"/>
      <dgm:spPr/>
      <dgm:t>
        <a:bodyPr/>
        <a:lstStyle/>
        <a:p>
          <a:endParaRPr lang="en-US" sz="800" dirty="0"/>
        </a:p>
      </dgm:t>
    </dgm:pt>
    <dgm:pt modelId="{B670C2A7-83CB-4F4C-BC19-A3A7C066A822}" type="sibTrans" cxnId="{B3B26E9A-58E5-497B-BD59-F5567958C609}">
      <dgm:prSet/>
      <dgm:spPr/>
      <dgm:t>
        <a:bodyPr/>
        <a:lstStyle/>
        <a:p>
          <a:endParaRPr lang="en-US"/>
        </a:p>
      </dgm:t>
    </dgm:pt>
    <dgm:pt modelId="{D6057E63-9793-4991-97C1-30FC405E95A5}" type="parTrans" cxnId="{B3B26E9A-58E5-497B-BD59-F5567958C609}">
      <dgm:prSet/>
      <dgm:spPr/>
      <dgm:t>
        <a:bodyPr/>
        <a:lstStyle/>
        <a:p>
          <a:endParaRPr lang="en-US"/>
        </a:p>
      </dgm:t>
    </dgm:pt>
    <dgm:pt modelId="{8FEE6276-50F0-40F4-B237-0F47173DEE0A}">
      <dgm:prSet phldrT="[Text]" custT="1"/>
      <dgm:spPr/>
      <dgm:t>
        <a:bodyPr/>
        <a:lstStyle/>
        <a:p>
          <a:r>
            <a:rPr lang="en-US" sz="1400" dirty="0">
              <a:latin typeface="Georgia" panose="02040502050405020303" pitchFamily="18" charset="0"/>
            </a:rPr>
            <a:t>Grow pride and confidence in self and neighborhood</a:t>
          </a:r>
        </a:p>
      </dgm:t>
      <dgm:extLst/>
    </dgm:pt>
    <dgm:pt modelId="{06E101E1-AB0E-42F4-A604-28BB7B318AAA}" type="parTrans" cxnId="{1D1965A2-977F-4D42-AD8B-3E367767244F}">
      <dgm:prSet/>
      <dgm:spPr/>
      <dgm:t>
        <a:bodyPr/>
        <a:lstStyle/>
        <a:p>
          <a:endParaRPr lang="en-US"/>
        </a:p>
      </dgm:t>
    </dgm:pt>
    <dgm:pt modelId="{4D6AE34D-2E45-4998-BE0D-B6E0B0B07783}" type="sibTrans" cxnId="{1D1965A2-977F-4D42-AD8B-3E367767244F}">
      <dgm:prSet/>
      <dgm:spPr/>
      <dgm:t>
        <a:bodyPr/>
        <a:lstStyle/>
        <a:p>
          <a:endParaRPr lang="en-US"/>
        </a:p>
      </dgm:t>
    </dgm:pt>
    <dgm:pt modelId="{217C22E6-D07C-4921-AAD0-48E8999F2EA4}">
      <dgm:prSet phldrT="[Text]" custT="1"/>
      <dgm:spPr/>
      <dgm:t>
        <a:bodyPr/>
        <a:lstStyle/>
        <a:p>
          <a:r>
            <a:rPr lang="en-US" sz="1400" dirty="0">
              <a:latin typeface="Georgia" panose="02040502050405020303" pitchFamily="18" charset="0"/>
            </a:rPr>
            <a:t>Expand environmental literacy</a:t>
          </a:r>
        </a:p>
      </dgm:t>
      <dgm:extLst/>
    </dgm:pt>
    <dgm:pt modelId="{EDFDC9D6-69E2-4010-AC4A-A04614F40E7B}" type="parTrans" cxnId="{0156B1A8-8549-45CF-B81F-D95B32653E1B}">
      <dgm:prSet/>
      <dgm:spPr/>
      <dgm:t>
        <a:bodyPr/>
        <a:lstStyle/>
        <a:p>
          <a:endParaRPr lang="en-US"/>
        </a:p>
      </dgm:t>
    </dgm:pt>
    <dgm:pt modelId="{FF70B604-1475-4FE5-9EDF-19E1FB587BD1}" type="sibTrans" cxnId="{0156B1A8-8549-45CF-B81F-D95B32653E1B}">
      <dgm:prSet/>
      <dgm:spPr/>
      <dgm:t>
        <a:bodyPr/>
        <a:lstStyle/>
        <a:p>
          <a:endParaRPr lang="en-US"/>
        </a:p>
      </dgm:t>
    </dgm:pt>
    <dgm:pt modelId="{B219EEAB-9748-4F08-AE64-1D204AC73370}">
      <dgm:prSet phldrT="[Text]"/>
      <dgm:spPr/>
      <dgm:t>
        <a:bodyPr/>
        <a:lstStyle/>
        <a:p>
          <a:endParaRPr lang="en-US" sz="800" dirty="0">
            <a:latin typeface="Georgia" panose="02040502050405020303" pitchFamily="18" charset="0"/>
          </a:endParaRPr>
        </a:p>
      </dgm:t>
      <dgm:extLst/>
    </dgm:pt>
    <dgm:pt modelId="{C776CC3E-2BAC-4A7C-8F0E-6341538E8897}" type="parTrans" cxnId="{2D5D04D4-4888-41BD-9782-07EBCB4318EA}">
      <dgm:prSet/>
      <dgm:spPr/>
      <dgm:t>
        <a:bodyPr/>
        <a:lstStyle/>
        <a:p>
          <a:endParaRPr lang="en-US"/>
        </a:p>
      </dgm:t>
    </dgm:pt>
    <dgm:pt modelId="{4FD92678-98DE-47A1-BA8F-B5AC95D2B4CF}" type="sibTrans" cxnId="{2D5D04D4-4888-41BD-9782-07EBCB4318EA}">
      <dgm:prSet/>
      <dgm:spPr/>
      <dgm:t>
        <a:bodyPr/>
        <a:lstStyle/>
        <a:p>
          <a:endParaRPr lang="en-US"/>
        </a:p>
      </dgm:t>
    </dgm:pt>
    <dgm:pt modelId="{FE926BB2-3EAA-4C28-9AE1-ED418346C1E5}">
      <dgm:prSet phldrT="[Text]" custT="1"/>
      <dgm:spPr/>
      <dgm:t>
        <a:bodyPr/>
        <a:lstStyle/>
        <a:p>
          <a:r>
            <a:rPr lang="en-US" sz="1400" dirty="0">
              <a:latin typeface="Georgia" panose="02040502050405020303" pitchFamily="18" charset="0"/>
            </a:rPr>
            <a:t>Events for expression of creativity</a:t>
          </a:r>
        </a:p>
      </dgm:t>
      <dgm:extLst/>
    </dgm:pt>
    <dgm:pt modelId="{0AEB2B16-9C0A-40F6-851C-3B0A8997F406}" type="parTrans" cxnId="{E15211C0-26D7-484C-AE85-3E19E70BA600}">
      <dgm:prSet/>
      <dgm:spPr/>
      <dgm:t>
        <a:bodyPr/>
        <a:lstStyle/>
        <a:p>
          <a:endParaRPr lang="en-US"/>
        </a:p>
      </dgm:t>
    </dgm:pt>
    <dgm:pt modelId="{D3BD66DF-D160-44C7-BB83-3FAEB9160348}" type="sibTrans" cxnId="{E15211C0-26D7-484C-AE85-3E19E70BA600}">
      <dgm:prSet/>
      <dgm:spPr/>
      <dgm:t>
        <a:bodyPr/>
        <a:lstStyle/>
        <a:p>
          <a:endParaRPr lang="en-US"/>
        </a:p>
      </dgm:t>
    </dgm:pt>
    <dgm:pt modelId="{0C4D8034-1363-4E87-831E-4B67715676FC}">
      <dgm:prSet phldrT="[Text]" custT="1"/>
      <dgm:spPr/>
      <dgm:t>
        <a:bodyPr/>
        <a:lstStyle/>
        <a:p>
          <a:r>
            <a:rPr lang="en-US" sz="1400" dirty="0">
              <a:latin typeface="Georgia" panose="02040502050405020303" pitchFamily="18" charset="0"/>
            </a:rPr>
            <a:t>Create space for supporting families in learning about their child’s passions &amp; how to support them in growing their talents</a:t>
          </a:r>
        </a:p>
      </dgm:t>
      <dgm:extLst/>
    </dgm:pt>
    <dgm:pt modelId="{A02D368F-80DE-42F6-9BCD-6887268FAA89}" type="parTrans" cxnId="{F5BBEDD8-88CF-43AD-BC74-F53A1C9C9D6D}">
      <dgm:prSet/>
      <dgm:spPr/>
      <dgm:t>
        <a:bodyPr/>
        <a:lstStyle/>
        <a:p>
          <a:endParaRPr lang="en-US"/>
        </a:p>
      </dgm:t>
    </dgm:pt>
    <dgm:pt modelId="{00732347-9CF6-41B3-9015-435E6F0E5FCD}" type="sibTrans" cxnId="{F5BBEDD8-88CF-43AD-BC74-F53A1C9C9D6D}">
      <dgm:prSet/>
      <dgm:spPr/>
      <dgm:t>
        <a:bodyPr/>
        <a:lstStyle/>
        <a:p>
          <a:endParaRPr lang="en-US"/>
        </a:p>
      </dgm:t>
    </dgm:pt>
    <dgm:pt modelId="{E800C184-D999-4A4C-B126-EA2BC8CC26BB}">
      <dgm:prSet phldrT="[Text]" custT="1"/>
      <dgm:spPr/>
      <dgm:t>
        <a:bodyPr/>
        <a:lstStyle/>
        <a:p>
          <a:pPr>
            <a:buFont typeface="Symbol" panose="05050102010706020507" pitchFamily="18" charset="2"/>
            <a:buNone/>
          </a:pPr>
          <a:endParaRPr lang="en-US" sz="1400" dirty="0"/>
        </a:p>
      </dgm:t>
    </dgm:pt>
    <dgm:pt modelId="{5756E71B-AE13-4285-A93E-9997566E4E3A}" type="parTrans" cxnId="{FF89FBCB-53A5-4498-BBF4-3330C0C274B8}">
      <dgm:prSet/>
      <dgm:spPr/>
      <dgm:t>
        <a:bodyPr/>
        <a:lstStyle/>
        <a:p>
          <a:endParaRPr lang="en-US"/>
        </a:p>
      </dgm:t>
    </dgm:pt>
    <dgm:pt modelId="{E6B521C5-0D6E-433B-83EB-DD7664AB0D8B}" type="sibTrans" cxnId="{FF89FBCB-53A5-4498-BBF4-3330C0C274B8}">
      <dgm:prSet/>
      <dgm:spPr/>
      <dgm:t>
        <a:bodyPr/>
        <a:lstStyle/>
        <a:p>
          <a:endParaRPr lang="en-US"/>
        </a:p>
      </dgm:t>
    </dgm:pt>
    <dgm:pt modelId="{31E1D706-B189-449D-94EE-C031C2F13CD6}">
      <dgm:prSet phldrT="[Text]" custT="1"/>
      <dgm:spPr/>
      <dgm:t>
        <a:bodyPr/>
        <a:lstStyle/>
        <a:p>
          <a:r>
            <a:rPr lang="en-US" sz="1400" dirty="0">
              <a:latin typeface="Georgia" panose="02040502050405020303" pitchFamily="18" charset="0"/>
            </a:rPr>
            <a:t>Informational and interactive events- social centers </a:t>
          </a:r>
        </a:p>
      </dgm:t>
      <dgm:extLst/>
    </dgm:pt>
    <dgm:pt modelId="{AA83A4EA-2FF4-4790-A525-4F964B9DC565}" type="parTrans" cxnId="{BF693209-E381-4D51-9CBB-02FFE1B505CF}">
      <dgm:prSet/>
      <dgm:spPr/>
      <dgm:t>
        <a:bodyPr/>
        <a:lstStyle/>
        <a:p>
          <a:endParaRPr lang="en-US"/>
        </a:p>
      </dgm:t>
    </dgm:pt>
    <dgm:pt modelId="{D4E13E9A-7C47-473B-8AF4-5BD1B80C6D12}" type="sibTrans" cxnId="{BF693209-E381-4D51-9CBB-02FFE1B505CF}">
      <dgm:prSet/>
      <dgm:spPr/>
      <dgm:t>
        <a:bodyPr/>
        <a:lstStyle/>
        <a:p>
          <a:endParaRPr lang="en-US"/>
        </a:p>
      </dgm:t>
    </dgm:pt>
    <dgm:pt modelId="{E6A445EE-D086-4B01-B491-D67950A5A065}" type="pres">
      <dgm:prSet presAssocID="{3F442EA2-39BA-4C9A-AD59-755D4917D532}" presName="linear" presStyleCnt="0">
        <dgm:presLayoutVars>
          <dgm:dir/>
          <dgm:animLvl val="lvl"/>
          <dgm:resizeHandles val="exact"/>
        </dgm:presLayoutVars>
      </dgm:prSet>
      <dgm:spPr/>
      <dgm:t>
        <a:bodyPr/>
        <a:lstStyle/>
        <a:p>
          <a:endParaRPr lang="en-US"/>
        </a:p>
      </dgm:t>
    </dgm:pt>
    <dgm:pt modelId="{6D3A9625-D3EB-4CA1-AB05-34452283708A}" type="pres">
      <dgm:prSet presAssocID="{4DF9FE7B-F642-4898-A360-D4E3814E1A3D}" presName="parentLin" presStyleCnt="0"/>
      <dgm:spPr/>
    </dgm:pt>
    <dgm:pt modelId="{7E290D25-335D-4339-A8E8-B036E46B5EB5}" type="pres">
      <dgm:prSet presAssocID="{4DF9FE7B-F642-4898-A360-D4E3814E1A3D}" presName="parentLeftMargin" presStyleLbl="node1" presStyleIdx="0" presStyleCnt="3"/>
      <dgm:spPr/>
      <dgm:t>
        <a:bodyPr/>
        <a:lstStyle/>
        <a:p>
          <a:endParaRPr lang="en-US"/>
        </a:p>
      </dgm:t>
    </dgm:pt>
    <dgm:pt modelId="{674922F1-7266-4681-AD4F-1C618A5FFF23}" type="pres">
      <dgm:prSet presAssocID="{4DF9FE7B-F642-4898-A360-D4E3814E1A3D}" presName="parentText" presStyleLbl="node1" presStyleIdx="0" presStyleCnt="3" custScaleX="121581" custScaleY="140936" custLinFactNeighborX="18578" custLinFactNeighborY="-8138">
        <dgm:presLayoutVars>
          <dgm:chMax val="0"/>
          <dgm:bulletEnabled val="1"/>
        </dgm:presLayoutVars>
      </dgm:prSet>
      <dgm:spPr/>
      <dgm:t>
        <a:bodyPr/>
        <a:lstStyle/>
        <a:p>
          <a:endParaRPr lang="en-US"/>
        </a:p>
      </dgm:t>
    </dgm:pt>
    <dgm:pt modelId="{96C29850-0672-4B77-B5DE-2E1563038631}" type="pres">
      <dgm:prSet presAssocID="{4DF9FE7B-F642-4898-A360-D4E3814E1A3D}" presName="negativeSpace" presStyleCnt="0"/>
      <dgm:spPr/>
    </dgm:pt>
    <dgm:pt modelId="{80259B02-529C-422B-91BE-D70198BA9F6C}" type="pres">
      <dgm:prSet presAssocID="{4DF9FE7B-F642-4898-A360-D4E3814E1A3D}" presName="childText" presStyleLbl="conFgAcc1" presStyleIdx="0" presStyleCnt="3" custScaleY="85407">
        <dgm:presLayoutVars>
          <dgm:bulletEnabled val="1"/>
        </dgm:presLayoutVars>
      </dgm:prSet>
      <dgm:spPr/>
      <dgm:t>
        <a:bodyPr/>
        <a:lstStyle/>
        <a:p>
          <a:endParaRPr lang="en-US"/>
        </a:p>
      </dgm:t>
    </dgm:pt>
    <dgm:pt modelId="{E53EFB4E-D3DB-42E1-82AC-148F7D29254F}" type="pres">
      <dgm:prSet presAssocID="{43C18EFF-81FC-4D70-8C6B-E95FF3730413}" presName="spaceBetweenRectangles" presStyleCnt="0"/>
      <dgm:spPr/>
    </dgm:pt>
    <dgm:pt modelId="{07AC1C38-F728-4390-9C76-57A49ED97DBB}" type="pres">
      <dgm:prSet presAssocID="{3929B1E1-4BC4-4C73-ABE8-27CEF96A3652}" presName="parentLin" presStyleCnt="0"/>
      <dgm:spPr/>
    </dgm:pt>
    <dgm:pt modelId="{D0037F0D-DB9A-4BA4-97B4-D939B26E14DA}" type="pres">
      <dgm:prSet presAssocID="{3929B1E1-4BC4-4C73-ABE8-27CEF96A3652}" presName="parentLeftMargin" presStyleLbl="node1" presStyleIdx="0" presStyleCnt="3"/>
      <dgm:spPr/>
      <dgm:t>
        <a:bodyPr/>
        <a:lstStyle/>
        <a:p>
          <a:endParaRPr lang="en-US"/>
        </a:p>
      </dgm:t>
    </dgm:pt>
    <dgm:pt modelId="{21EEBBE2-729F-4D85-8CAE-C2B30FF126D2}" type="pres">
      <dgm:prSet presAssocID="{3929B1E1-4BC4-4C73-ABE8-27CEF96A3652}" presName="parentText" presStyleLbl="node1" presStyleIdx="1" presStyleCnt="3" custScaleX="121581" custScaleY="119253" custLinFactNeighborX="19796" custLinFactNeighborY="-39981">
        <dgm:presLayoutVars>
          <dgm:chMax val="0"/>
          <dgm:bulletEnabled val="1"/>
        </dgm:presLayoutVars>
      </dgm:prSet>
      <dgm:spPr/>
      <dgm:t>
        <a:bodyPr/>
        <a:lstStyle/>
        <a:p>
          <a:endParaRPr lang="en-US"/>
        </a:p>
      </dgm:t>
    </dgm:pt>
    <dgm:pt modelId="{AACB3FAF-C320-430D-84D4-71BA6D1761D1}" type="pres">
      <dgm:prSet presAssocID="{3929B1E1-4BC4-4C73-ABE8-27CEF96A3652}" presName="negativeSpace" presStyleCnt="0"/>
      <dgm:spPr/>
    </dgm:pt>
    <dgm:pt modelId="{5282638F-EFF2-4770-BB1A-21455422E45D}" type="pres">
      <dgm:prSet presAssocID="{3929B1E1-4BC4-4C73-ABE8-27CEF96A3652}" presName="childText" presStyleLbl="conFgAcc1" presStyleIdx="1" presStyleCnt="3" custScaleY="74802" custLinFactY="-677" custLinFactNeighborY="-100000">
        <dgm:presLayoutVars>
          <dgm:bulletEnabled val="1"/>
        </dgm:presLayoutVars>
      </dgm:prSet>
      <dgm:spPr/>
      <dgm:t>
        <a:bodyPr/>
        <a:lstStyle/>
        <a:p>
          <a:endParaRPr lang="en-US"/>
        </a:p>
      </dgm:t>
    </dgm:pt>
    <dgm:pt modelId="{8CE827AA-77D8-4146-A665-00110A17769E}" type="pres">
      <dgm:prSet presAssocID="{19BA0C22-38BB-4E9F-89D5-0FF5FF9F12CE}" presName="spaceBetweenRectangles" presStyleCnt="0"/>
      <dgm:spPr/>
    </dgm:pt>
    <dgm:pt modelId="{34C9EE47-81AF-461E-8292-AB107AA0D367}" type="pres">
      <dgm:prSet presAssocID="{60CDF8D0-D4FC-4467-A51E-79C5A58B0B2C}" presName="parentLin" presStyleCnt="0"/>
      <dgm:spPr/>
    </dgm:pt>
    <dgm:pt modelId="{864CB39B-29F9-473D-90E5-0686D86E278F}" type="pres">
      <dgm:prSet presAssocID="{60CDF8D0-D4FC-4467-A51E-79C5A58B0B2C}" presName="parentLeftMargin" presStyleLbl="node1" presStyleIdx="1" presStyleCnt="3"/>
      <dgm:spPr/>
      <dgm:t>
        <a:bodyPr/>
        <a:lstStyle/>
        <a:p>
          <a:endParaRPr lang="en-US"/>
        </a:p>
      </dgm:t>
    </dgm:pt>
    <dgm:pt modelId="{5B203A22-00AF-46E7-9415-C6DAFD7E01CC}" type="pres">
      <dgm:prSet presAssocID="{60CDF8D0-D4FC-4467-A51E-79C5A58B0B2C}" presName="parentText" presStyleLbl="node1" presStyleIdx="2" presStyleCnt="3" custScaleX="122026" custScaleY="155029" custLinFactNeighborX="-3959" custLinFactNeighborY="-39292">
        <dgm:presLayoutVars>
          <dgm:chMax val="0"/>
          <dgm:bulletEnabled val="1"/>
        </dgm:presLayoutVars>
      </dgm:prSet>
      <dgm:spPr/>
      <dgm:t>
        <a:bodyPr/>
        <a:lstStyle/>
        <a:p>
          <a:endParaRPr lang="en-US"/>
        </a:p>
      </dgm:t>
    </dgm:pt>
    <dgm:pt modelId="{DF9C1F84-81DE-4E5D-9537-C2D1A211B8B6}" type="pres">
      <dgm:prSet presAssocID="{60CDF8D0-D4FC-4467-A51E-79C5A58B0B2C}" presName="negativeSpace" presStyleCnt="0"/>
      <dgm:spPr/>
    </dgm:pt>
    <dgm:pt modelId="{964E6811-5072-4466-B721-689C35A65029}" type="pres">
      <dgm:prSet presAssocID="{60CDF8D0-D4FC-4467-A51E-79C5A58B0B2C}" presName="childText" presStyleLbl="conFgAcc1" presStyleIdx="2" presStyleCnt="3">
        <dgm:presLayoutVars>
          <dgm:bulletEnabled val="1"/>
        </dgm:presLayoutVars>
      </dgm:prSet>
      <dgm:spPr/>
      <dgm:t>
        <a:bodyPr/>
        <a:lstStyle/>
        <a:p>
          <a:endParaRPr lang="en-US"/>
        </a:p>
      </dgm:t>
    </dgm:pt>
  </dgm:ptLst>
  <dgm:cxnLst>
    <dgm:cxn modelId="{0156B1A8-8549-45CF-B81F-D95B32653E1B}" srcId="{4DF9FE7B-F642-4898-A360-D4E3814E1A3D}" destId="{217C22E6-D07C-4921-AAD0-48E8999F2EA4}" srcOrd="2" destOrd="0" parTransId="{EDFDC9D6-69E2-4010-AC4A-A04614F40E7B}" sibTransId="{FF70B604-1475-4FE5-9EDF-19E1FB587BD1}"/>
    <dgm:cxn modelId="{01E4B6AB-8868-724E-A80D-172EB9E4E17E}" type="presOf" srcId="{99E0600D-9954-43F4-8926-13B8777FAAA1}" destId="{5282638F-EFF2-4770-BB1A-21455422E45D}" srcOrd="0" destOrd="0" presId="urn:microsoft.com/office/officeart/2005/8/layout/list1"/>
    <dgm:cxn modelId="{2D5D04D4-4888-41BD-9782-07EBCB4318EA}" srcId="{3929B1E1-4BC4-4C73-ABE8-27CEF96A3652}" destId="{B219EEAB-9748-4F08-AE64-1D204AC73370}" srcOrd="4" destOrd="0" parTransId="{C776CC3E-2BAC-4A7C-8F0E-6341538E8897}" sibTransId="{4FD92678-98DE-47A1-BA8F-B5AC95D2B4CF}"/>
    <dgm:cxn modelId="{6A217131-A3FC-F747-A35D-AE5B9FF12047}" type="presOf" srcId="{60CDF8D0-D4FC-4467-A51E-79C5A58B0B2C}" destId="{864CB39B-29F9-473D-90E5-0686D86E278F}" srcOrd="0" destOrd="0" presId="urn:microsoft.com/office/officeart/2005/8/layout/list1"/>
    <dgm:cxn modelId="{0F6C1263-3083-5B4B-B87A-0C1F9A4EE324}" type="presOf" srcId="{FE926BB2-3EAA-4C28-9AE1-ED418346C1E5}" destId="{5282638F-EFF2-4770-BB1A-21455422E45D}" srcOrd="0" destOrd="1" presId="urn:microsoft.com/office/officeart/2005/8/layout/list1"/>
    <dgm:cxn modelId="{EE42BF12-F119-044D-BA13-B62D0AB1FED9}" type="presOf" srcId="{3F442EA2-39BA-4C9A-AD59-755D4917D532}" destId="{E6A445EE-D086-4B01-B491-D67950A5A065}" srcOrd="0" destOrd="0" presId="urn:microsoft.com/office/officeart/2005/8/layout/list1"/>
    <dgm:cxn modelId="{26A7D54B-D59A-124D-9017-136AAF2FB8DE}" type="presOf" srcId="{442AAAE0-91F5-43B8-8CCE-9450B4BA4634}" destId="{80259B02-529C-422B-91BE-D70198BA9F6C}" srcOrd="0" destOrd="3" presId="urn:microsoft.com/office/officeart/2005/8/layout/list1"/>
    <dgm:cxn modelId="{09FCCB9D-A30A-4326-970E-26252D39327F}" srcId="{3929B1E1-4BC4-4C73-ABE8-27CEF96A3652}" destId="{99E0600D-9954-43F4-8926-13B8777FAAA1}" srcOrd="0" destOrd="0" parTransId="{BE23F476-2C5C-42ED-BF2B-CD5FC7ADDDF6}" sibTransId="{C44937DC-4907-4769-AA8B-1B3E7391D7B0}"/>
    <dgm:cxn modelId="{EBD8BE8D-6018-43E2-B081-034BB5656EB6}" srcId="{3F442EA2-39BA-4C9A-AD59-755D4917D532}" destId="{4DF9FE7B-F642-4898-A360-D4E3814E1A3D}" srcOrd="0" destOrd="0" parTransId="{1C10F06D-860A-4604-A7AD-02E614FE3976}" sibTransId="{43C18EFF-81FC-4D70-8C6B-E95FF3730413}"/>
    <dgm:cxn modelId="{1D1965A2-977F-4D42-AD8B-3E367767244F}" srcId="{4DF9FE7B-F642-4898-A360-D4E3814E1A3D}" destId="{8FEE6276-50F0-40F4-B237-0F47173DEE0A}" srcOrd="1" destOrd="0" parTransId="{06E101E1-AB0E-42F4-A604-28BB7B318AAA}" sibTransId="{4D6AE34D-2E45-4998-BE0D-B6E0B0B07783}"/>
    <dgm:cxn modelId="{F823DD15-CF32-1447-99F1-C0BF5B4AE7FF}" type="presOf" srcId="{8FEE6276-50F0-40F4-B237-0F47173DEE0A}" destId="{80259B02-529C-422B-91BE-D70198BA9F6C}" srcOrd="0" destOrd="1" presId="urn:microsoft.com/office/officeart/2005/8/layout/list1"/>
    <dgm:cxn modelId="{1D32FCC9-657C-4348-9C0D-52115D559FEB}" srcId="{60CDF8D0-D4FC-4467-A51E-79C5A58B0B2C}" destId="{50629C12-7464-4473-ADEF-1A284F8A9957}" srcOrd="0" destOrd="0" parTransId="{9D1CB46C-0CFA-4B27-9224-267431FBD094}" sibTransId="{4576BCC5-0598-4332-A2E7-87AC3ADD4EB8}"/>
    <dgm:cxn modelId="{E15211C0-26D7-484C-AE85-3E19E70BA600}" srcId="{3929B1E1-4BC4-4C73-ABE8-27CEF96A3652}" destId="{FE926BB2-3EAA-4C28-9AE1-ED418346C1E5}" srcOrd="1" destOrd="0" parTransId="{0AEB2B16-9C0A-40F6-851C-3B0A8997F406}" sibTransId="{D3BD66DF-D160-44C7-BB83-3FAEB9160348}"/>
    <dgm:cxn modelId="{2B2D59AC-8383-4FD1-A3BA-1A22EFA9D466}" srcId="{4DF9FE7B-F642-4898-A360-D4E3814E1A3D}" destId="{442AAAE0-91F5-43B8-8CCE-9450B4BA4634}" srcOrd="3" destOrd="0" parTransId="{38F9B7B8-B609-452C-93A4-0B6A658F33F3}" sibTransId="{E24EA2ED-910B-4473-B91E-92F2C294FEBD}"/>
    <dgm:cxn modelId="{645BD349-C1B5-2C45-BE78-97E5E1247D93}" type="presOf" srcId="{3929B1E1-4BC4-4C73-ABE8-27CEF96A3652}" destId="{D0037F0D-DB9A-4BA4-97B4-D939B26E14DA}" srcOrd="0" destOrd="0" presId="urn:microsoft.com/office/officeart/2005/8/layout/list1"/>
    <dgm:cxn modelId="{07840DE2-D11B-1148-8A99-8174638654A8}" type="presOf" srcId="{B219EEAB-9748-4F08-AE64-1D204AC73370}" destId="{5282638F-EFF2-4770-BB1A-21455422E45D}" srcOrd="0" destOrd="4" presId="urn:microsoft.com/office/officeart/2005/8/layout/list1"/>
    <dgm:cxn modelId="{B7608CDC-6FF5-E847-B720-506E5EDBEE9B}" type="presOf" srcId="{50629C12-7464-4473-ADEF-1A284F8A9957}" destId="{964E6811-5072-4466-B721-689C35A65029}" srcOrd="0" destOrd="0" presId="urn:microsoft.com/office/officeart/2005/8/layout/list1"/>
    <dgm:cxn modelId="{3F4481D6-89CE-DF43-8AEE-5A881D72B7CD}" type="presOf" srcId="{4DF9FE7B-F642-4898-A360-D4E3814E1A3D}" destId="{674922F1-7266-4681-AD4F-1C618A5FFF23}" srcOrd="1" destOrd="0" presId="urn:microsoft.com/office/officeart/2005/8/layout/list1"/>
    <dgm:cxn modelId="{FEBE7CCC-A4AB-0649-8F13-2DB78A84F822}" type="presOf" srcId="{EFF2750D-B4B3-474C-8B62-8B638DC31F7E}" destId="{80259B02-529C-422B-91BE-D70198BA9F6C}" srcOrd="0" destOrd="0" presId="urn:microsoft.com/office/officeart/2005/8/layout/list1"/>
    <dgm:cxn modelId="{7BDAC3C2-2BE3-304C-BFF7-1A6C129DA16E}" type="presOf" srcId="{60CDF8D0-D4FC-4467-A51E-79C5A58B0B2C}" destId="{5B203A22-00AF-46E7-9415-C6DAFD7E01CC}" srcOrd="1" destOrd="0" presId="urn:microsoft.com/office/officeart/2005/8/layout/list1"/>
    <dgm:cxn modelId="{B3B26E9A-58E5-497B-BD59-F5567958C609}" srcId="{3929B1E1-4BC4-4C73-ABE8-27CEF96A3652}" destId="{0791135C-9DAB-47F6-BE9C-A3E56A2DDA50}" srcOrd="5" destOrd="0" parTransId="{D6057E63-9793-4991-97C1-30FC405E95A5}" sibTransId="{B670C2A7-83CB-4F4C-BC19-A3A7C066A822}"/>
    <dgm:cxn modelId="{1339090C-9A95-4C05-841C-FA3AF987601B}" srcId="{3F442EA2-39BA-4C9A-AD59-755D4917D532}" destId="{3929B1E1-4BC4-4C73-ABE8-27CEF96A3652}" srcOrd="1" destOrd="0" parTransId="{F356CC76-9117-4B79-A270-BBBAFD3E9C79}" sibTransId="{19BA0C22-38BB-4E9F-89D5-0FF5FF9F12CE}"/>
    <dgm:cxn modelId="{A058DDA2-48CA-4E5B-B389-F71A59C262B0}" srcId="{4DF9FE7B-F642-4898-A360-D4E3814E1A3D}" destId="{EFF2750D-B4B3-474C-8B62-8B638DC31F7E}" srcOrd="0" destOrd="0" parTransId="{AEBC78E6-CDDC-4C8F-A157-3C51E907FACD}" sibTransId="{75C067D7-FCD2-4969-8F27-4BBDA88E75ED}"/>
    <dgm:cxn modelId="{8EAA5968-E667-CB49-A751-830AC468D3E0}" type="presOf" srcId="{E800C184-D999-4A4C-B126-EA2BC8CC26BB}" destId="{5282638F-EFF2-4770-BB1A-21455422E45D}" srcOrd="0" destOrd="3" presId="urn:microsoft.com/office/officeart/2005/8/layout/list1"/>
    <dgm:cxn modelId="{48BBABA5-EADD-EC45-9BC9-80D63AFF1BB0}" type="presOf" srcId="{0C4D8034-1363-4E87-831E-4B67715676FC}" destId="{5282638F-EFF2-4770-BB1A-21455422E45D}" srcOrd="0" destOrd="2" presId="urn:microsoft.com/office/officeart/2005/8/layout/list1"/>
    <dgm:cxn modelId="{F5BBEDD8-88CF-43AD-BC74-F53A1C9C9D6D}" srcId="{3929B1E1-4BC4-4C73-ABE8-27CEF96A3652}" destId="{0C4D8034-1363-4E87-831E-4B67715676FC}" srcOrd="2" destOrd="0" parTransId="{A02D368F-80DE-42F6-9BCD-6887268FAA89}" sibTransId="{00732347-9CF6-41B3-9015-435E6F0E5FCD}"/>
    <dgm:cxn modelId="{A29CD2FC-659D-2343-A485-0D614B986EB0}" type="presOf" srcId="{217C22E6-D07C-4921-AAD0-48E8999F2EA4}" destId="{80259B02-529C-422B-91BE-D70198BA9F6C}" srcOrd="0" destOrd="2" presId="urn:microsoft.com/office/officeart/2005/8/layout/list1"/>
    <dgm:cxn modelId="{EF193B31-4745-8A42-A394-6792D7E6500F}" type="presOf" srcId="{3929B1E1-4BC4-4C73-ABE8-27CEF96A3652}" destId="{21EEBBE2-729F-4D85-8CAE-C2B30FF126D2}" srcOrd="1" destOrd="0" presId="urn:microsoft.com/office/officeart/2005/8/layout/list1"/>
    <dgm:cxn modelId="{00AC94CA-3622-E74D-A027-FB54EBDF7726}" type="presOf" srcId="{31E1D706-B189-449D-94EE-C031C2F13CD6}" destId="{964E6811-5072-4466-B721-689C35A65029}" srcOrd="0" destOrd="1" presId="urn:microsoft.com/office/officeart/2005/8/layout/list1"/>
    <dgm:cxn modelId="{2BA65DEC-E719-4ED3-8135-48349D42DD04}" srcId="{3F442EA2-39BA-4C9A-AD59-755D4917D532}" destId="{60CDF8D0-D4FC-4467-A51E-79C5A58B0B2C}" srcOrd="2" destOrd="0" parTransId="{E12A269F-AB82-486A-9077-80F2BBBE48C2}" sibTransId="{3F7FD59D-A716-4310-A89A-AB6F740D9FFF}"/>
    <dgm:cxn modelId="{BF693209-E381-4D51-9CBB-02FFE1B505CF}" srcId="{60CDF8D0-D4FC-4467-A51E-79C5A58B0B2C}" destId="{31E1D706-B189-449D-94EE-C031C2F13CD6}" srcOrd="1" destOrd="0" parTransId="{AA83A4EA-2FF4-4790-A525-4F964B9DC565}" sibTransId="{D4E13E9A-7C47-473B-8AF4-5BD1B80C6D12}"/>
    <dgm:cxn modelId="{1CBB64B6-AA3D-5640-BB8C-06FCF4116010}" type="presOf" srcId="{4DF9FE7B-F642-4898-A360-D4E3814E1A3D}" destId="{7E290D25-335D-4339-A8E8-B036E46B5EB5}" srcOrd="0" destOrd="0" presId="urn:microsoft.com/office/officeart/2005/8/layout/list1"/>
    <dgm:cxn modelId="{949CA450-6C34-7A4C-A142-77686FC2381B}" type="presOf" srcId="{0791135C-9DAB-47F6-BE9C-A3E56A2DDA50}" destId="{5282638F-EFF2-4770-BB1A-21455422E45D}" srcOrd="0" destOrd="5" presId="urn:microsoft.com/office/officeart/2005/8/layout/list1"/>
    <dgm:cxn modelId="{FF89FBCB-53A5-4498-BBF4-3330C0C274B8}" srcId="{3929B1E1-4BC4-4C73-ABE8-27CEF96A3652}" destId="{E800C184-D999-4A4C-B126-EA2BC8CC26BB}" srcOrd="3" destOrd="0" parTransId="{5756E71B-AE13-4285-A93E-9997566E4E3A}" sibTransId="{E6B521C5-0D6E-433B-83EB-DD7664AB0D8B}"/>
    <dgm:cxn modelId="{56ABCF52-D95F-9E47-8F25-4316BC08ECF6}" type="presParOf" srcId="{E6A445EE-D086-4B01-B491-D67950A5A065}" destId="{6D3A9625-D3EB-4CA1-AB05-34452283708A}" srcOrd="0" destOrd="0" presId="urn:microsoft.com/office/officeart/2005/8/layout/list1"/>
    <dgm:cxn modelId="{A5F0BC1B-87D3-4D4D-8704-F3630EFB7024}" type="presParOf" srcId="{6D3A9625-D3EB-4CA1-AB05-34452283708A}" destId="{7E290D25-335D-4339-A8E8-B036E46B5EB5}" srcOrd="0" destOrd="0" presId="urn:microsoft.com/office/officeart/2005/8/layout/list1"/>
    <dgm:cxn modelId="{EE729288-C1B9-8146-9A1B-5B27809F6DD8}" type="presParOf" srcId="{6D3A9625-D3EB-4CA1-AB05-34452283708A}" destId="{674922F1-7266-4681-AD4F-1C618A5FFF23}" srcOrd="1" destOrd="0" presId="urn:microsoft.com/office/officeart/2005/8/layout/list1"/>
    <dgm:cxn modelId="{82A4A020-C968-504B-A35D-949BA09F2053}" type="presParOf" srcId="{E6A445EE-D086-4B01-B491-D67950A5A065}" destId="{96C29850-0672-4B77-B5DE-2E1563038631}" srcOrd="1" destOrd="0" presId="urn:microsoft.com/office/officeart/2005/8/layout/list1"/>
    <dgm:cxn modelId="{BAC93270-19E9-484D-84B7-770611799801}" type="presParOf" srcId="{E6A445EE-D086-4B01-B491-D67950A5A065}" destId="{80259B02-529C-422B-91BE-D70198BA9F6C}" srcOrd="2" destOrd="0" presId="urn:microsoft.com/office/officeart/2005/8/layout/list1"/>
    <dgm:cxn modelId="{71724A8D-3C6D-4F41-935D-A5FA3A35B62D}" type="presParOf" srcId="{E6A445EE-D086-4B01-B491-D67950A5A065}" destId="{E53EFB4E-D3DB-42E1-82AC-148F7D29254F}" srcOrd="3" destOrd="0" presId="urn:microsoft.com/office/officeart/2005/8/layout/list1"/>
    <dgm:cxn modelId="{2FEA69FE-8465-6C47-BACF-A90FAABDFBD8}" type="presParOf" srcId="{E6A445EE-D086-4B01-B491-D67950A5A065}" destId="{07AC1C38-F728-4390-9C76-57A49ED97DBB}" srcOrd="4" destOrd="0" presId="urn:microsoft.com/office/officeart/2005/8/layout/list1"/>
    <dgm:cxn modelId="{E661DE27-6F87-F646-8285-88808F77C7D2}" type="presParOf" srcId="{07AC1C38-F728-4390-9C76-57A49ED97DBB}" destId="{D0037F0D-DB9A-4BA4-97B4-D939B26E14DA}" srcOrd="0" destOrd="0" presId="urn:microsoft.com/office/officeart/2005/8/layout/list1"/>
    <dgm:cxn modelId="{A8E9074D-6D51-2848-B400-39982E5C67EA}" type="presParOf" srcId="{07AC1C38-F728-4390-9C76-57A49ED97DBB}" destId="{21EEBBE2-729F-4D85-8CAE-C2B30FF126D2}" srcOrd="1" destOrd="0" presId="urn:microsoft.com/office/officeart/2005/8/layout/list1"/>
    <dgm:cxn modelId="{25813B6F-1365-8449-A791-16C1E55A5E49}" type="presParOf" srcId="{E6A445EE-D086-4B01-B491-D67950A5A065}" destId="{AACB3FAF-C320-430D-84D4-71BA6D1761D1}" srcOrd="5" destOrd="0" presId="urn:microsoft.com/office/officeart/2005/8/layout/list1"/>
    <dgm:cxn modelId="{D0CE007A-B0E5-B54B-92F4-E3DF517AD21C}" type="presParOf" srcId="{E6A445EE-D086-4B01-B491-D67950A5A065}" destId="{5282638F-EFF2-4770-BB1A-21455422E45D}" srcOrd="6" destOrd="0" presId="urn:microsoft.com/office/officeart/2005/8/layout/list1"/>
    <dgm:cxn modelId="{D6DCC151-C873-8243-9EBD-28B43D2A3BC9}" type="presParOf" srcId="{E6A445EE-D086-4B01-B491-D67950A5A065}" destId="{8CE827AA-77D8-4146-A665-00110A17769E}" srcOrd="7" destOrd="0" presId="urn:microsoft.com/office/officeart/2005/8/layout/list1"/>
    <dgm:cxn modelId="{A5A06511-ED58-7547-ADE1-29C2CA516A7A}" type="presParOf" srcId="{E6A445EE-D086-4B01-B491-D67950A5A065}" destId="{34C9EE47-81AF-461E-8292-AB107AA0D367}" srcOrd="8" destOrd="0" presId="urn:microsoft.com/office/officeart/2005/8/layout/list1"/>
    <dgm:cxn modelId="{05FDF659-711A-2945-B75C-623020D7F86A}" type="presParOf" srcId="{34C9EE47-81AF-461E-8292-AB107AA0D367}" destId="{864CB39B-29F9-473D-90E5-0686D86E278F}" srcOrd="0" destOrd="0" presId="urn:microsoft.com/office/officeart/2005/8/layout/list1"/>
    <dgm:cxn modelId="{4F8E9A57-EAFA-6249-8D9F-FDCBC4078A8B}" type="presParOf" srcId="{34C9EE47-81AF-461E-8292-AB107AA0D367}" destId="{5B203A22-00AF-46E7-9415-C6DAFD7E01CC}" srcOrd="1" destOrd="0" presId="urn:microsoft.com/office/officeart/2005/8/layout/list1"/>
    <dgm:cxn modelId="{30C03758-DDF8-9649-B5B0-6CAB7F948BFC}" type="presParOf" srcId="{E6A445EE-D086-4B01-B491-D67950A5A065}" destId="{DF9C1F84-81DE-4E5D-9537-C2D1A211B8B6}" srcOrd="9" destOrd="0" presId="urn:microsoft.com/office/officeart/2005/8/layout/list1"/>
    <dgm:cxn modelId="{71CCCFF0-921E-5042-8418-C34CAC9A6E6F}" type="presParOf" srcId="{E6A445EE-D086-4B01-B491-D67950A5A065}" destId="{964E6811-5072-4466-B721-689C35A6502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55214C3-461A-4A10-A4BB-302B4DC85881}" type="doc">
      <dgm:prSet loTypeId="urn:microsoft.com/office/officeart/2009/3/layout/IncreasingArrowsProcess" loCatId="process" qsTypeId="urn:microsoft.com/office/officeart/2005/8/quickstyle/simple1" qsCatId="simple" csTypeId="urn:microsoft.com/office/officeart/2005/8/colors/accent0_3" csCatId="mainScheme" phldr="1"/>
      <dgm:spPr/>
      <dgm:t>
        <a:bodyPr/>
        <a:lstStyle/>
        <a:p>
          <a:endParaRPr lang="en-US"/>
        </a:p>
      </dgm:t>
    </dgm:pt>
    <dgm:pt modelId="{43391CA7-56D9-40CD-A952-243CBEB9054F}">
      <dgm:prSet phldrT="[Text]" custT="1"/>
      <dgm:spPr/>
      <dgm:t>
        <a:bodyPr/>
        <a:lstStyle/>
        <a:p>
          <a:r>
            <a:rPr lang="en-US" sz="2800" dirty="0">
              <a:latin typeface="Georgia" panose="02040502050405020303" pitchFamily="18" charset="0"/>
            </a:rPr>
            <a:t>Shift in thinking </a:t>
          </a:r>
        </a:p>
      </dgm:t>
    </dgm:pt>
    <dgm:pt modelId="{AD0E6A9F-50F7-4BA5-8D81-6279A8D7B0B9}" type="parTrans" cxnId="{C5871E6C-3313-46FC-B329-86A55FB928C2}">
      <dgm:prSet/>
      <dgm:spPr/>
      <dgm:t>
        <a:bodyPr/>
        <a:lstStyle/>
        <a:p>
          <a:endParaRPr lang="en-US"/>
        </a:p>
      </dgm:t>
    </dgm:pt>
    <dgm:pt modelId="{A026228E-5605-450F-9BE2-36F25B3CD9B4}" type="sibTrans" cxnId="{C5871E6C-3313-46FC-B329-86A55FB928C2}">
      <dgm:prSet/>
      <dgm:spPr/>
      <dgm:t>
        <a:bodyPr/>
        <a:lstStyle/>
        <a:p>
          <a:endParaRPr lang="en-US"/>
        </a:p>
      </dgm:t>
    </dgm:pt>
    <dgm:pt modelId="{0463C9BA-51BC-4692-B932-4AF2F5B3C7A4}">
      <dgm:prSet phldrT="[Text]" custT="1"/>
      <dgm:spPr/>
      <dgm:t>
        <a:bodyPr/>
        <a:lstStyle/>
        <a:p>
          <a:r>
            <a:rPr lang="en-US" sz="2000" dirty="0">
              <a:latin typeface="Georgia" panose="02040502050405020303" pitchFamily="18" charset="0"/>
            </a:rPr>
            <a:t>Community members recognize skills, resources, talents and assets not just needs, problems &amp; deficiencies</a:t>
          </a:r>
        </a:p>
      </dgm:t>
    </dgm:pt>
    <dgm:pt modelId="{92246FB4-9BE1-44D5-99E6-81EA3ECDB9D9}" type="parTrans" cxnId="{D47E2398-BC3F-4DBE-B39B-D34C6DAE5A20}">
      <dgm:prSet/>
      <dgm:spPr/>
      <dgm:t>
        <a:bodyPr/>
        <a:lstStyle/>
        <a:p>
          <a:endParaRPr lang="en-US"/>
        </a:p>
      </dgm:t>
    </dgm:pt>
    <dgm:pt modelId="{8AE7DF4D-AB16-46AD-A932-6CAFB64C1D8F}" type="sibTrans" cxnId="{D47E2398-BC3F-4DBE-B39B-D34C6DAE5A20}">
      <dgm:prSet/>
      <dgm:spPr/>
      <dgm:t>
        <a:bodyPr/>
        <a:lstStyle/>
        <a:p>
          <a:endParaRPr lang="en-US"/>
        </a:p>
      </dgm:t>
    </dgm:pt>
    <dgm:pt modelId="{7BA745FB-DE13-4869-9D09-5DE8874DC785}">
      <dgm:prSet phldrT="[Text]" custT="1"/>
      <dgm:spPr/>
      <dgm:t>
        <a:bodyPr/>
        <a:lstStyle/>
        <a:p>
          <a:r>
            <a:rPr lang="en-US" sz="2800" dirty="0">
              <a:latin typeface="Georgia" panose="02040502050405020303" pitchFamily="18" charset="0"/>
            </a:rPr>
            <a:t>Shift in policies and practice</a:t>
          </a:r>
        </a:p>
      </dgm:t>
    </dgm:pt>
    <dgm:pt modelId="{AFD1EA79-0F94-4D7C-91E1-1C1EDA027714}" type="parTrans" cxnId="{8E4F5C0E-6CB5-47CD-AE75-0D13AC7AAF8F}">
      <dgm:prSet/>
      <dgm:spPr/>
      <dgm:t>
        <a:bodyPr/>
        <a:lstStyle/>
        <a:p>
          <a:endParaRPr lang="en-US"/>
        </a:p>
      </dgm:t>
    </dgm:pt>
    <dgm:pt modelId="{404A1779-562F-4B27-91A4-D77CAF85345F}" type="sibTrans" cxnId="{8E4F5C0E-6CB5-47CD-AE75-0D13AC7AAF8F}">
      <dgm:prSet/>
      <dgm:spPr/>
      <dgm:t>
        <a:bodyPr/>
        <a:lstStyle/>
        <a:p>
          <a:endParaRPr lang="en-US"/>
        </a:p>
      </dgm:t>
    </dgm:pt>
    <dgm:pt modelId="{6A78E8BD-378C-4D3C-9B60-A9A4EAE5C362}">
      <dgm:prSet phldrT="[Text]" custT="1"/>
      <dgm:spPr/>
      <dgm:t>
        <a:bodyPr/>
        <a:lstStyle/>
        <a:p>
          <a:r>
            <a:rPr lang="en-US" sz="2000" dirty="0">
              <a:latin typeface="Georgia" panose="02040502050405020303" pitchFamily="18" charset="0"/>
            </a:rPr>
            <a:t>Opens new doors to new voices, new groups to participate in decision making</a:t>
          </a:r>
        </a:p>
      </dgm:t>
    </dgm:pt>
    <dgm:pt modelId="{883F8F98-8B71-459D-9366-854168577D91}" type="parTrans" cxnId="{246CD15F-74D3-4D97-99B9-63ED8EAEC81A}">
      <dgm:prSet/>
      <dgm:spPr/>
      <dgm:t>
        <a:bodyPr/>
        <a:lstStyle/>
        <a:p>
          <a:endParaRPr lang="en-US"/>
        </a:p>
      </dgm:t>
    </dgm:pt>
    <dgm:pt modelId="{B4720D9E-53DD-4BAC-8B8B-EA3E583156AB}" type="sibTrans" cxnId="{246CD15F-74D3-4D97-99B9-63ED8EAEC81A}">
      <dgm:prSet/>
      <dgm:spPr/>
      <dgm:t>
        <a:bodyPr/>
        <a:lstStyle/>
        <a:p>
          <a:endParaRPr lang="en-US"/>
        </a:p>
      </dgm:t>
    </dgm:pt>
    <dgm:pt modelId="{53C33B54-BB25-49B0-9261-78F746A137F7}">
      <dgm:prSet phldrT="[Text]" custT="1"/>
      <dgm:spPr/>
      <dgm:t>
        <a:bodyPr/>
        <a:lstStyle/>
        <a:p>
          <a:r>
            <a:rPr lang="en-US" sz="2800" dirty="0">
              <a:latin typeface="Georgia" panose="02040502050405020303" pitchFamily="18" charset="0"/>
            </a:rPr>
            <a:t>Capacity building</a:t>
          </a:r>
        </a:p>
      </dgm:t>
    </dgm:pt>
    <dgm:pt modelId="{13F7760F-6286-4A51-AB52-CE7F8B64A09C}" type="parTrans" cxnId="{3C273A3E-C1AF-4E7F-84B3-18A61642CF5D}">
      <dgm:prSet/>
      <dgm:spPr/>
      <dgm:t>
        <a:bodyPr/>
        <a:lstStyle/>
        <a:p>
          <a:endParaRPr lang="en-US"/>
        </a:p>
      </dgm:t>
    </dgm:pt>
    <dgm:pt modelId="{2D78C8FE-52A5-4FA7-80BD-AEAAE73D2044}" type="sibTrans" cxnId="{3C273A3E-C1AF-4E7F-84B3-18A61642CF5D}">
      <dgm:prSet/>
      <dgm:spPr/>
      <dgm:t>
        <a:bodyPr/>
        <a:lstStyle/>
        <a:p>
          <a:endParaRPr lang="en-US"/>
        </a:p>
      </dgm:t>
    </dgm:pt>
    <dgm:pt modelId="{F18A5CAF-E0C2-4D61-8EB6-CD86F78B8B9A}">
      <dgm:prSet phldrT="[Text]" custT="1"/>
      <dgm:spPr/>
      <dgm:t>
        <a:bodyPr/>
        <a:lstStyle/>
        <a:p>
          <a:r>
            <a:rPr lang="en-US" sz="2000" dirty="0">
              <a:latin typeface="Georgia" panose="02040502050405020303" pitchFamily="18" charset="0"/>
            </a:rPr>
            <a:t>Supports community revitalization- sustainable,  localized, and  motivates new partnerships for  change</a:t>
          </a:r>
        </a:p>
      </dgm:t>
    </dgm:pt>
    <dgm:pt modelId="{97B48727-FD6C-4595-8669-D5C7924B7375}" type="parTrans" cxnId="{38F2CBB3-2BF5-4430-B79D-7B695C2109F7}">
      <dgm:prSet/>
      <dgm:spPr/>
      <dgm:t>
        <a:bodyPr/>
        <a:lstStyle/>
        <a:p>
          <a:endParaRPr lang="en-US"/>
        </a:p>
      </dgm:t>
    </dgm:pt>
    <dgm:pt modelId="{58EB7765-404F-4438-9172-0BAF643C77B8}" type="sibTrans" cxnId="{38F2CBB3-2BF5-4430-B79D-7B695C2109F7}">
      <dgm:prSet/>
      <dgm:spPr/>
      <dgm:t>
        <a:bodyPr/>
        <a:lstStyle/>
        <a:p>
          <a:endParaRPr lang="en-US"/>
        </a:p>
      </dgm:t>
    </dgm:pt>
    <dgm:pt modelId="{3DD4DE46-B94B-430D-AD67-741F3F9A579D}" type="pres">
      <dgm:prSet presAssocID="{E55214C3-461A-4A10-A4BB-302B4DC85881}" presName="Name0" presStyleCnt="0">
        <dgm:presLayoutVars>
          <dgm:chMax val="5"/>
          <dgm:chPref val="5"/>
          <dgm:dir/>
          <dgm:animLvl val="lvl"/>
        </dgm:presLayoutVars>
      </dgm:prSet>
      <dgm:spPr/>
      <dgm:t>
        <a:bodyPr/>
        <a:lstStyle/>
        <a:p>
          <a:endParaRPr lang="en-US"/>
        </a:p>
      </dgm:t>
    </dgm:pt>
    <dgm:pt modelId="{A36874C8-AE3D-4009-8B9F-D2E35CAAC9B7}" type="pres">
      <dgm:prSet presAssocID="{43391CA7-56D9-40CD-A952-243CBEB9054F}" presName="parentText1" presStyleLbl="node1" presStyleIdx="0" presStyleCnt="3" custScaleY="133431" custLinFactNeighborX="-201" custLinFactNeighborY="-10654">
        <dgm:presLayoutVars>
          <dgm:chMax/>
          <dgm:chPref val="3"/>
          <dgm:bulletEnabled val="1"/>
        </dgm:presLayoutVars>
      </dgm:prSet>
      <dgm:spPr/>
      <dgm:t>
        <a:bodyPr/>
        <a:lstStyle/>
        <a:p>
          <a:endParaRPr lang="en-US"/>
        </a:p>
      </dgm:t>
    </dgm:pt>
    <dgm:pt modelId="{460A28FC-D8BC-4C0E-B3AA-FAB4E78C4DB0}" type="pres">
      <dgm:prSet presAssocID="{43391CA7-56D9-40CD-A952-243CBEB9054F}" presName="childText1" presStyleLbl="solidAlignAcc1" presStyleIdx="0" presStyleCnt="3" custScaleY="104010">
        <dgm:presLayoutVars>
          <dgm:chMax val="0"/>
          <dgm:chPref val="0"/>
          <dgm:bulletEnabled val="1"/>
        </dgm:presLayoutVars>
      </dgm:prSet>
      <dgm:spPr/>
      <dgm:t>
        <a:bodyPr/>
        <a:lstStyle/>
        <a:p>
          <a:endParaRPr lang="en-US"/>
        </a:p>
      </dgm:t>
    </dgm:pt>
    <dgm:pt modelId="{597E4713-F336-45AC-A719-23FB6A994FC5}" type="pres">
      <dgm:prSet presAssocID="{7BA745FB-DE13-4869-9D09-5DE8874DC785}" presName="parentText2" presStyleLbl="node1" presStyleIdx="1" presStyleCnt="3" custScaleX="101412" custScaleY="105397">
        <dgm:presLayoutVars>
          <dgm:chMax/>
          <dgm:chPref val="3"/>
          <dgm:bulletEnabled val="1"/>
        </dgm:presLayoutVars>
      </dgm:prSet>
      <dgm:spPr/>
      <dgm:t>
        <a:bodyPr/>
        <a:lstStyle/>
        <a:p>
          <a:endParaRPr lang="en-US"/>
        </a:p>
      </dgm:t>
    </dgm:pt>
    <dgm:pt modelId="{97D5491A-8B8C-4BD4-8F07-9307A411761A}" type="pres">
      <dgm:prSet presAssocID="{7BA745FB-DE13-4869-9D09-5DE8874DC785}" presName="childText2" presStyleLbl="solidAlignAcc1" presStyleIdx="1" presStyleCnt="3" custScaleY="115352">
        <dgm:presLayoutVars>
          <dgm:chMax val="0"/>
          <dgm:chPref val="0"/>
          <dgm:bulletEnabled val="1"/>
        </dgm:presLayoutVars>
      </dgm:prSet>
      <dgm:spPr/>
      <dgm:t>
        <a:bodyPr/>
        <a:lstStyle/>
        <a:p>
          <a:endParaRPr lang="en-US"/>
        </a:p>
      </dgm:t>
    </dgm:pt>
    <dgm:pt modelId="{30CA22A6-EF58-4C59-AA40-0BCCDA1EEC35}" type="pres">
      <dgm:prSet presAssocID="{53C33B54-BB25-49B0-9261-78F746A137F7}" presName="parentText3" presStyleLbl="node1" presStyleIdx="2" presStyleCnt="3" custScaleX="102067" custScaleY="115603" custLinFactNeighborX="358" custLinFactNeighborY="13851">
        <dgm:presLayoutVars>
          <dgm:chMax/>
          <dgm:chPref val="3"/>
          <dgm:bulletEnabled val="1"/>
        </dgm:presLayoutVars>
      </dgm:prSet>
      <dgm:spPr/>
      <dgm:t>
        <a:bodyPr/>
        <a:lstStyle/>
        <a:p>
          <a:endParaRPr lang="en-US"/>
        </a:p>
      </dgm:t>
    </dgm:pt>
    <dgm:pt modelId="{BED8E202-34ED-4314-825C-8397EA8FF1A8}" type="pres">
      <dgm:prSet presAssocID="{53C33B54-BB25-49B0-9261-78F746A137F7}" presName="childText3" presStyleLbl="solidAlignAcc1" presStyleIdx="2" presStyleCnt="3" custScaleX="102441" custScaleY="92854" custLinFactNeighborX="1007" custLinFactNeighborY="2806">
        <dgm:presLayoutVars>
          <dgm:chMax val="0"/>
          <dgm:chPref val="0"/>
          <dgm:bulletEnabled val="1"/>
        </dgm:presLayoutVars>
      </dgm:prSet>
      <dgm:spPr/>
      <dgm:t>
        <a:bodyPr/>
        <a:lstStyle/>
        <a:p>
          <a:endParaRPr lang="en-US"/>
        </a:p>
      </dgm:t>
    </dgm:pt>
  </dgm:ptLst>
  <dgm:cxnLst>
    <dgm:cxn modelId="{D47E2398-BC3F-4DBE-B39B-D34C6DAE5A20}" srcId="{43391CA7-56D9-40CD-A952-243CBEB9054F}" destId="{0463C9BA-51BC-4692-B932-4AF2F5B3C7A4}" srcOrd="0" destOrd="0" parTransId="{92246FB4-9BE1-44D5-99E6-81EA3ECDB9D9}" sibTransId="{8AE7DF4D-AB16-46AD-A932-6CAFB64C1D8F}"/>
    <dgm:cxn modelId="{67191F8C-426D-184F-BDA4-AE35A7FB2060}" type="presOf" srcId="{43391CA7-56D9-40CD-A952-243CBEB9054F}" destId="{A36874C8-AE3D-4009-8B9F-D2E35CAAC9B7}" srcOrd="0" destOrd="0" presId="urn:microsoft.com/office/officeart/2009/3/layout/IncreasingArrowsProcess"/>
    <dgm:cxn modelId="{0BA9FCD3-AD2B-9445-AD68-60978C22A52A}" type="presOf" srcId="{E55214C3-461A-4A10-A4BB-302B4DC85881}" destId="{3DD4DE46-B94B-430D-AD67-741F3F9A579D}" srcOrd="0" destOrd="0" presId="urn:microsoft.com/office/officeart/2009/3/layout/IncreasingArrowsProcess"/>
    <dgm:cxn modelId="{3C273A3E-C1AF-4E7F-84B3-18A61642CF5D}" srcId="{E55214C3-461A-4A10-A4BB-302B4DC85881}" destId="{53C33B54-BB25-49B0-9261-78F746A137F7}" srcOrd="2" destOrd="0" parTransId="{13F7760F-6286-4A51-AB52-CE7F8B64A09C}" sibTransId="{2D78C8FE-52A5-4FA7-80BD-AEAAE73D2044}"/>
    <dgm:cxn modelId="{246CD15F-74D3-4D97-99B9-63ED8EAEC81A}" srcId="{7BA745FB-DE13-4869-9D09-5DE8874DC785}" destId="{6A78E8BD-378C-4D3C-9B60-A9A4EAE5C362}" srcOrd="0" destOrd="0" parTransId="{883F8F98-8B71-459D-9366-854168577D91}" sibTransId="{B4720D9E-53DD-4BAC-8B8B-EA3E583156AB}"/>
    <dgm:cxn modelId="{1735EC83-8E4D-4E49-8E79-021833F213EA}" type="presOf" srcId="{7BA745FB-DE13-4869-9D09-5DE8874DC785}" destId="{597E4713-F336-45AC-A719-23FB6A994FC5}" srcOrd="0" destOrd="0" presId="urn:microsoft.com/office/officeart/2009/3/layout/IncreasingArrowsProcess"/>
    <dgm:cxn modelId="{38F2CBB3-2BF5-4430-B79D-7B695C2109F7}" srcId="{53C33B54-BB25-49B0-9261-78F746A137F7}" destId="{F18A5CAF-E0C2-4D61-8EB6-CD86F78B8B9A}" srcOrd="0" destOrd="0" parTransId="{97B48727-FD6C-4595-8669-D5C7924B7375}" sibTransId="{58EB7765-404F-4438-9172-0BAF643C77B8}"/>
    <dgm:cxn modelId="{C8C0853A-1BC2-5344-8E00-E8AB64330B9D}" type="presOf" srcId="{0463C9BA-51BC-4692-B932-4AF2F5B3C7A4}" destId="{460A28FC-D8BC-4C0E-B3AA-FAB4E78C4DB0}" srcOrd="0" destOrd="0" presId="urn:microsoft.com/office/officeart/2009/3/layout/IncreasingArrowsProcess"/>
    <dgm:cxn modelId="{2D191927-3310-EE47-8756-16DEAD2160E2}" type="presOf" srcId="{F18A5CAF-E0C2-4D61-8EB6-CD86F78B8B9A}" destId="{BED8E202-34ED-4314-825C-8397EA8FF1A8}" srcOrd="0" destOrd="0" presId="urn:microsoft.com/office/officeart/2009/3/layout/IncreasingArrowsProcess"/>
    <dgm:cxn modelId="{8E4F5C0E-6CB5-47CD-AE75-0D13AC7AAF8F}" srcId="{E55214C3-461A-4A10-A4BB-302B4DC85881}" destId="{7BA745FB-DE13-4869-9D09-5DE8874DC785}" srcOrd="1" destOrd="0" parTransId="{AFD1EA79-0F94-4D7C-91E1-1C1EDA027714}" sibTransId="{404A1779-562F-4B27-91A4-D77CAF85345F}"/>
    <dgm:cxn modelId="{8B9CED5E-ECD7-1A4B-981E-41BEDA6A620F}" type="presOf" srcId="{6A78E8BD-378C-4D3C-9B60-A9A4EAE5C362}" destId="{97D5491A-8B8C-4BD4-8F07-9307A411761A}" srcOrd="0" destOrd="0" presId="urn:microsoft.com/office/officeart/2009/3/layout/IncreasingArrowsProcess"/>
    <dgm:cxn modelId="{E2B53C5D-8455-0143-B8A1-5E13D220E6DA}" type="presOf" srcId="{53C33B54-BB25-49B0-9261-78F746A137F7}" destId="{30CA22A6-EF58-4C59-AA40-0BCCDA1EEC35}" srcOrd="0" destOrd="0" presId="urn:microsoft.com/office/officeart/2009/3/layout/IncreasingArrowsProcess"/>
    <dgm:cxn modelId="{C5871E6C-3313-46FC-B329-86A55FB928C2}" srcId="{E55214C3-461A-4A10-A4BB-302B4DC85881}" destId="{43391CA7-56D9-40CD-A952-243CBEB9054F}" srcOrd="0" destOrd="0" parTransId="{AD0E6A9F-50F7-4BA5-8D81-6279A8D7B0B9}" sibTransId="{A026228E-5605-450F-9BE2-36F25B3CD9B4}"/>
    <dgm:cxn modelId="{F5301C18-37DC-BB46-9906-4E6540C09BB5}" type="presParOf" srcId="{3DD4DE46-B94B-430D-AD67-741F3F9A579D}" destId="{A36874C8-AE3D-4009-8B9F-D2E35CAAC9B7}" srcOrd="0" destOrd="0" presId="urn:microsoft.com/office/officeart/2009/3/layout/IncreasingArrowsProcess"/>
    <dgm:cxn modelId="{A7087AE5-3D43-644B-92AB-6E10E4D480B8}" type="presParOf" srcId="{3DD4DE46-B94B-430D-AD67-741F3F9A579D}" destId="{460A28FC-D8BC-4C0E-B3AA-FAB4E78C4DB0}" srcOrd="1" destOrd="0" presId="urn:microsoft.com/office/officeart/2009/3/layout/IncreasingArrowsProcess"/>
    <dgm:cxn modelId="{03BC4138-FBEA-2946-889A-6E994A75FE12}" type="presParOf" srcId="{3DD4DE46-B94B-430D-AD67-741F3F9A579D}" destId="{597E4713-F336-45AC-A719-23FB6A994FC5}" srcOrd="2" destOrd="0" presId="urn:microsoft.com/office/officeart/2009/3/layout/IncreasingArrowsProcess"/>
    <dgm:cxn modelId="{1F0AA42B-82DF-4D40-8F95-CB4A88A8F80C}" type="presParOf" srcId="{3DD4DE46-B94B-430D-AD67-741F3F9A579D}" destId="{97D5491A-8B8C-4BD4-8F07-9307A411761A}" srcOrd="3" destOrd="0" presId="urn:microsoft.com/office/officeart/2009/3/layout/IncreasingArrowsProcess"/>
    <dgm:cxn modelId="{368BB43F-C05B-0C4B-A6A1-F5DED951FF72}" type="presParOf" srcId="{3DD4DE46-B94B-430D-AD67-741F3F9A579D}" destId="{30CA22A6-EF58-4C59-AA40-0BCCDA1EEC35}" srcOrd="4" destOrd="0" presId="urn:microsoft.com/office/officeart/2009/3/layout/IncreasingArrowsProcess"/>
    <dgm:cxn modelId="{154A3F5E-ECD1-1845-AB1F-6E6991504640}" type="presParOf" srcId="{3DD4DE46-B94B-430D-AD67-741F3F9A579D}" destId="{BED8E202-34ED-4314-825C-8397EA8FF1A8}"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A876E6-A38E-4542-BEB3-8680DA41F126}"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en-US"/>
        </a:p>
      </dgm:t>
    </dgm:pt>
    <dgm:pt modelId="{336D7587-EC8B-4487-97FD-FB9FCC670F09}">
      <dgm:prSet phldrT="[Text]"/>
      <dgm:spPr>
        <a:ln>
          <a:solidFill>
            <a:schemeClr val="tx1"/>
          </a:solidFill>
        </a:ln>
      </dgm:spPr>
      <dgm:t>
        <a:bodyPr/>
        <a:lstStyle/>
        <a:p>
          <a:r>
            <a:rPr lang="en-US" dirty="0">
              <a:solidFill>
                <a:schemeClr val="tx1"/>
              </a:solidFill>
              <a:latin typeface="Garamond" panose="02020404030301010803" pitchFamily="18" charset="0"/>
            </a:rPr>
            <a:t>NEA</a:t>
          </a:r>
        </a:p>
      </dgm:t>
    </dgm:pt>
    <dgm:pt modelId="{AD117FEF-7493-45BC-90A9-29F70CD07596}" type="parTrans" cxnId="{495E6E42-65D7-4DDB-9570-F0ABE9DFFA37}">
      <dgm:prSet/>
      <dgm:spPr/>
      <dgm:t>
        <a:bodyPr/>
        <a:lstStyle/>
        <a:p>
          <a:endParaRPr lang="en-US"/>
        </a:p>
      </dgm:t>
    </dgm:pt>
    <dgm:pt modelId="{70E04811-A9FD-4A2B-A93B-D210001523CE}" type="sibTrans" cxnId="{495E6E42-65D7-4DDB-9570-F0ABE9DFFA37}">
      <dgm:prSet/>
      <dgm:spPr/>
      <dgm:t>
        <a:bodyPr/>
        <a:lstStyle/>
        <a:p>
          <a:endParaRPr lang="en-US"/>
        </a:p>
      </dgm:t>
    </dgm:pt>
    <dgm:pt modelId="{E3EF803C-5F62-4470-9C1E-3C10D269BCCB}">
      <dgm:prSet phldrT="[Text]" custT="1"/>
      <dgm:spPr>
        <a:ln>
          <a:solidFill>
            <a:schemeClr val="tx1"/>
          </a:solidFill>
        </a:ln>
      </dgm:spPr>
      <dgm:t>
        <a:bodyPr/>
        <a:lstStyle/>
        <a:p>
          <a:pPr>
            <a:buFontTx/>
            <a:buNone/>
          </a:pPr>
          <a:r>
            <a:rPr lang="en-US" sz="2000" b="1" dirty="0">
              <a:latin typeface="Garamond" panose="02020404030301010803" pitchFamily="18" charset="0"/>
            </a:rPr>
            <a:t>National Alliance of Community Economic Development Associations (NACEDA)</a:t>
          </a:r>
          <a:endParaRPr lang="en-US" sz="2000" dirty="0"/>
        </a:p>
      </dgm:t>
    </dgm:pt>
    <dgm:pt modelId="{E38992F5-6373-405F-BC4C-CF9630615E87}" type="parTrans" cxnId="{8CC00430-C8D4-4F60-B008-3A999847566F}">
      <dgm:prSet/>
      <dgm:spPr/>
      <dgm:t>
        <a:bodyPr/>
        <a:lstStyle/>
        <a:p>
          <a:endParaRPr lang="en-US"/>
        </a:p>
      </dgm:t>
    </dgm:pt>
    <dgm:pt modelId="{D4CA4DB7-B7E6-4994-B433-AFE2BAA111BE}" type="sibTrans" cxnId="{8CC00430-C8D4-4F60-B008-3A999847566F}">
      <dgm:prSet/>
      <dgm:spPr/>
      <dgm:t>
        <a:bodyPr/>
        <a:lstStyle/>
        <a:p>
          <a:endParaRPr lang="en-US"/>
        </a:p>
      </dgm:t>
    </dgm:pt>
    <dgm:pt modelId="{E2640D9E-0107-47E3-9AE1-9B545307B8AB}">
      <dgm:prSet phldrT="[Text]"/>
      <dgm:spPr/>
      <dgm:t>
        <a:bodyPr/>
        <a:lstStyle/>
        <a:p>
          <a:r>
            <a:rPr lang="en-US" dirty="0">
              <a:solidFill>
                <a:schemeClr val="tx1"/>
              </a:solidFill>
              <a:latin typeface="Garamond" panose="02020404030301010803" pitchFamily="18" charset="0"/>
            </a:rPr>
            <a:t>NACEDA</a:t>
          </a:r>
        </a:p>
      </dgm:t>
    </dgm:pt>
    <dgm:pt modelId="{68F2B993-A239-4498-8610-4E620A29A57A}" type="parTrans" cxnId="{D79EFFE7-7BEC-4B64-9809-4B2C476E5BED}">
      <dgm:prSet/>
      <dgm:spPr/>
      <dgm:t>
        <a:bodyPr/>
        <a:lstStyle/>
        <a:p>
          <a:endParaRPr lang="en-US"/>
        </a:p>
      </dgm:t>
    </dgm:pt>
    <dgm:pt modelId="{7FCF8C3C-6BAE-4621-81A3-E98F92D18520}" type="sibTrans" cxnId="{D79EFFE7-7BEC-4B64-9809-4B2C476E5BED}">
      <dgm:prSet/>
      <dgm:spPr/>
      <dgm:t>
        <a:bodyPr/>
        <a:lstStyle/>
        <a:p>
          <a:endParaRPr lang="en-US"/>
        </a:p>
      </dgm:t>
    </dgm:pt>
    <dgm:pt modelId="{18975C89-DE5E-4294-AB54-4E1933B51C0E}">
      <dgm:prSet phldrT="[Text]" custT="1"/>
      <dgm:spPr>
        <a:ln>
          <a:solidFill>
            <a:schemeClr val="tx1"/>
          </a:solidFill>
        </a:ln>
      </dgm:spPr>
      <dgm:t>
        <a:bodyPr/>
        <a:lstStyle/>
        <a:p>
          <a:pPr>
            <a:buFontTx/>
            <a:buNone/>
          </a:pPr>
          <a:r>
            <a:rPr lang="en-US" sz="2000" b="1" dirty="0">
              <a:latin typeface="Garamond" panose="02020404030301010803" pitchFamily="18" charset="0"/>
            </a:rPr>
            <a:t>Philadelphia Association of Community Development Corporations (PACDC) </a:t>
          </a:r>
          <a:endParaRPr lang="en-US" sz="2000" dirty="0"/>
        </a:p>
      </dgm:t>
    </dgm:pt>
    <dgm:pt modelId="{C50C39C1-91D0-4E06-87EA-6A0B5367DCE1}" type="parTrans" cxnId="{1BDB75D7-6112-4D5B-9A6D-46F34DB056B7}">
      <dgm:prSet/>
      <dgm:spPr/>
      <dgm:t>
        <a:bodyPr/>
        <a:lstStyle/>
        <a:p>
          <a:endParaRPr lang="en-US"/>
        </a:p>
      </dgm:t>
    </dgm:pt>
    <dgm:pt modelId="{4F48F47A-BE7B-4BE5-955C-4D29E0A38CB1}" type="sibTrans" cxnId="{1BDB75D7-6112-4D5B-9A6D-46F34DB056B7}">
      <dgm:prSet/>
      <dgm:spPr/>
      <dgm:t>
        <a:bodyPr/>
        <a:lstStyle/>
        <a:p>
          <a:endParaRPr lang="en-US"/>
        </a:p>
      </dgm:t>
    </dgm:pt>
    <dgm:pt modelId="{F8DEDA38-FFC0-4306-A0C7-9488D3A187F5}">
      <dgm:prSet phldrT="[Text]"/>
      <dgm:spPr>
        <a:ln>
          <a:solidFill>
            <a:schemeClr val="tx1"/>
          </a:solidFill>
        </a:ln>
      </dgm:spPr>
      <dgm:t>
        <a:bodyPr/>
        <a:lstStyle/>
        <a:p>
          <a:r>
            <a:rPr lang="en-US" dirty="0">
              <a:solidFill>
                <a:schemeClr val="tx1"/>
              </a:solidFill>
              <a:latin typeface="Garamond" panose="02020404030301010803" pitchFamily="18" charset="0"/>
            </a:rPr>
            <a:t>PACDC</a:t>
          </a:r>
        </a:p>
      </dgm:t>
    </dgm:pt>
    <dgm:pt modelId="{D3AE896D-780E-40FA-8B33-CF48634119EE}" type="parTrans" cxnId="{45E10231-F8BE-4CAD-83A8-854B440C6CE7}">
      <dgm:prSet/>
      <dgm:spPr/>
      <dgm:t>
        <a:bodyPr/>
        <a:lstStyle/>
        <a:p>
          <a:endParaRPr lang="en-US"/>
        </a:p>
      </dgm:t>
    </dgm:pt>
    <dgm:pt modelId="{77D6CF4C-D63B-4318-AB66-66040ACA9D45}" type="sibTrans" cxnId="{45E10231-F8BE-4CAD-83A8-854B440C6CE7}">
      <dgm:prSet/>
      <dgm:spPr/>
      <dgm:t>
        <a:bodyPr/>
        <a:lstStyle/>
        <a:p>
          <a:endParaRPr lang="en-US"/>
        </a:p>
      </dgm:t>
    </dgm:pt>
    <dgm:pt modelId="{7B58B257-348D-4C17-A787-2B412DD7A963}">
      <dgm:prSet phldrT="[Text]" custT="1"/>
      <dgm:spPr>
        <a:ln>
          <a:solidFill>
            <a:schemeClr val="tx1"/>
          </a:solidFill>
        </a:ln>
      </dgm:spPr>
      <dgm:t>
        <a:bodyPr/>
        <a:lstStyle/>
        <a:p>
          <a:pPr>
            <a:buFontTx/>
            <a:buNone/>
          </a:pPr>
          <a:r>
            <a:rPr lang="en-US" sz="1400" b="1" dirty="0">
              <a:latin typeface="Garamond" panose="02020404030301010803" pitchFamily="18" charset="0"/>
            </a:rPr>
            <a:t>APM (</a:t>
          </a:r>
          <a:r>
            <a:rPr lang="es-ES" sz="1400" b="1" dirty="0" err="1">
              <a:latin typeface="Garamond" panose="02020404030301010803" pitchFamily="18" charset="0"/>
            </a:rPr>
            <a:t>Asociacion</a:t>
          </a:r>
          <a:r>
            <a:rPr lang="es-ES" sz="1400" b="1" dirty="0">
              <a:latin typeface="Garamond" panose="02020404030301010803" pitchFamily="18" charset="0"/>
            </a:rPr>
            <a:t> </a:t>
          </a:r>
          <a:r>
            <a:rPr lang="es-ES" sz="1400" b="1" dirty="0" err="1">
              <a:latin typeface="Garamond" panose="02020404030301010803" pitchFamily="18" charset="0"/>
            </a:rPr>
            <a:t>Puertorriquenos</a:t>
          </a:r>
          <a:r>
            <a:rPr lang="es-ES" sz="1400" b="1" dirty="0">
              <a:latin typeface="Garamond" panose="02020404030301010803" pitchFamily="18" charset="0"/>
            </a:rPr>
            <a:t> en Marcha, Inc.) </a:t>
          </a:r>
          <a:endParaRPr lang="en-US" sz="1400" b="1" dirty="0">
            <a:latin typeface="Garamond" panose="02020404030301010803" pitchFamily="18" charset="0"/>
          </a:endParaRPr>
        </a:p>
      </dgm:t>
    </dgm:pt>
    <dgm:pt modelId="{D5498070-283B-4CFC-BCD1-7E8038642F12}" type="parTrans" cxnId="{DB15B9D7-089E-4703-BAA4-CCC2C2B8CFA3}">
      <dgm:prSet/>
      <dgm:spPr/>
      <dgm:t>
        <a:bodyPr/>
        <a:lstStyle/>
        <a:p>
          <a:endParaRPr lang="en-US"/>
        </a:p>
      </dgm:t>
    </dgm:pt>
    <dgm:pt modelId="{7E9C650E-A890-40F9-A3CF-2C012E20E684}" type="sibTrans" cxnId="{DB15B9D7-089E-4703-BAA4-CCC2C2B8CFA3}">
      <dgm:prSet/>
      <dgm:spPr/>
      <dgm:t>
        <a:bodyPr/>
        <a:lstStyle/>
        <a:p>
          <a:endParaRPr lang="en-US"/>
        </a:p>
      </dgm:t>
    </dgm:pt>
    <dgm:pt modelId="{D819223B-8C57-4DBC-BC85-67B3507B6259}">
      <dgm:prSet custT="1"/>
      <dgm:spPr>
        <a:ln>
          <a:solidFill>
            <a:schemeClr val="tx1"/>
          </a:solidFill>
        </a:ln>
      </dgm:spPr>
      <dgm:t>
        <a:bodyPr/>
        <a:lstStyle/>
        <a:p>
          <a:pPr>
            <a:buFontTx/>
            <a:buNone/>
          </a:pPr>
          <a:r>
            <a:rPr lang="en-US" sz="2000" b="1" dirty="0">
              <a:latin typeface="Garamond" panose="02020404030301010803" pitchFamily="18" charset="0"/>
            </a:rPr>
            <a:t>Americans for the Arts </a:t>
          </a:r>
        </a:p>
      </dgm:t>
    </dgm:pt>
    <dgm:pt modelId="{AA5D18F0-1681-4D81-90C2-DEDF69EEEC95}" type="parTrans" cxnId="{2B8CC7E5-2856-4E89-A2F3-DECABD1DB78A}">
      <dgm:prSet/>
      <dgm:spPr/>
      <dgm:t>
        <a:bodyPr/>
        <a:lstStyle/>
        <a:p>
          <a:endParaRPr lang="en-US"/>
        </a:p>
      </dgm:t>
    </dgm:pt>
    <dgm:pt modelId="{FB6986DE-6D7E-45DC-9460-C5507A309224}" type="sibTrans" cxnId="{2B8CC7E5-2856-4E89-A2F3-DECABD1DB78A}">
      <dgm:prSet/>
      <dgm:spPr/>
      <dgm:t>
        <a:bodyPr/>
        <a:lstStyle/>
        <a:p>
          <a:endParaRPr lang="en-US"/>
        </a:p>
      </dgm:t>
    </dgm:pt>
    <dgm:pt modelId="{658F0D32-1256-44B3-9142-B4300819E6E9}">
      <dgm:prSet custT="1"/>
      <dgm:spPr>
        <a:ln>
          <a:solidFill>
            <a:schemeClr val="tx1"/>
          </a:solidFill>
        </a:ln>
      </dgm:spPr>
      <dgm:t>
        <a:bodyPr/>
        <a:lstStyle/>
        <a:p>
          <a:pPr>
            <a:buFontTx/>
            <a:buNone/>
          </a:pPr>
          <a:r>
            <a:rPr lang="en-US" sz="2000" b="1" dirty="0">
              <a:latin typeface="Garamond" panose="02020404030301010803" pitchFamily="18" charset="0"/>
            </a:rPr>
            <a:t>Just Act </a:t>
          </a:r>
          <a:r>
            <a:rPr lang="en-US" sz="2000" b="1" dirty="0" smtClean="0">
              <a:latin typeface="Garamond" panose="02020404030301010803" pitchFamily="18" charset="0"/>
            </a:rPr>
            <a:t>with </a:t>
          </a:r>
          <a:r>
            <a:rPr lang="en-US" sz="2000" b="1" dirty="0" err="1" smtClean="0">
              <a:latin typeface="Garamond" panose="02020404030301010803" pitchFamily="18" charset="0"/>
            </a:rPr>
            <a:t>MaryBeth</a:t>
          </a:r>
          <a:r>
            <a:rPr lang="en-US" sz="2000" b="1" dirty="0" smtClean="0">
              <a:latin typeface="Garamond" panose="02020404030301010803" pitchFamily="18" charset="0"/>
            </a:rPr>
            <a:t> </a:t>
          </a:r>
          <a:r>
            <a:rPr lang="en-US" sz="2000" b="1" dirty="0" err="1" smtClean="0">
              <a:latin typeface="Garamond" panose="02020404030301010803" pitchFamily="18" charset="0"/>
            </a:rPr>
            <a:t>Semerod</a:t>
          </a:r>
          <a:r>
            <a:rPr lang="en-US" sz="2000" b="1" dirty="0" smtClean="0">
              <a:latin typeface="Garamond" panose="02020404030301010803" pitchFamily="18" charset="0"/>
            </a:rPr>
            <a:t>, Participatory Evaluation</a:t>
          </a:r>
          <a:endParaRPr lang="en-US" sz="2000" b="1" dirty="0">
            <a:latin typeface="Garamond" panose="02020404030301010803" pitchFamily="18" charset="0"/>
          </a:endParaRPr>
        </a:p>
      </dgm:t>
    </dgm:pt>
    <dgm:pt modelId="{F43A1750-614A-46D2-B511-5D94DA742E86}" type="parTrans" cxnId="{533F42CB-EA49-490A-BEAE-F9822A78AB20}">
      <dgm:prSet/>
      <dgm:spPr/>
      <dgm:t>
        <a:bodyPr/>
        <a:lstStyle/>
        <a:p>
          <a:endParaRPr lang="en-US"/>
        </a:p>
      </dgm:t>
    </dgm:pt>
    <dgm:pt modelId="{2FCA1424-4EE3-4F96-9725-CCA80951555C}" type="sibTrans" cxnId="{533F42CB-EA49-490A-BEAE-F9822A78AB20}">
      <dgm:prSet/>
      <dgm:spPr/>
      <dgm:t>
        <a:bodyPr/>
        <a:lstStyle/>
        <a:p>
          <a:endParaRPr lang="en-US"/>
        </a:p>
      </dgm:t>
    </dgm:pt>
    <dgm:pt modelId="{70333839-2AF9-45C2-8A4F-FB8B51B4F7F3}">
      <dgm:prSet custT="1"/>
      <dgm:spPr/>
      <dgm:t>
        <a:bodyPr/>
        <a:lstStyle/>
        <a:p>
          <a:pPr>
            <a:buFontTx/>
            <a:buNone/>
          </a:pPr>
          <a:r>
            <a:rPr lang="en-US" sz="1400" b="1" dirty="0" err="1">
              <a:latin typeface="Garamond" panose="02020404030301010803" pitchFamily="18" charset="0"/>
            </a:rPr>
            <a:t>Brewerytown</a:t>
          </a:r>
          <a:r>
            <a:rPr lang="en-US" sz="1400" b="1" dirty="0">
              <a:latin typeface="Garamond" panose="02020404030301010803" pitchFamily="18" charset="0"/>
            </a:rPr>
            <a:t>/</a:t>
          </a:r>
          <a:r>
            <a:rPr lang="en-US" sz="1400" b="1" dirty="0" err="1">
              <a:latin typeface="Garamond" panose="02020404030301010803" pitchFamily="18" charset="0"/>
            </a:rPr>
            <a:t>Sharswood</a:t>
          </a:r>
          <a:r>
            <a:rPr lang="en-US" sz="1400" b="1" dirty="0">
              <a:latin typeface="Garamond" panose="02020404030301010803" pitchFamily="18" charset="0"/>
            </a:rPr>
            <a:t> </a:t>
          </a:r>
        </a:p>
      </dgm:t>
    </dgm:pt>
    <dgm:pt modelId="{940FF73C-DBF9-4F53-AC39-6BC66C6C770E}" type="parTrans" cxnId="{F8F76BE2-EA31-4AE3-BEB9-8BE3B787D49B}">
      <dgm:prSet/>
      <dgm:spPr/>
      <dgm:t>
        <a:bodyPr/>
        <a:lstStyle/>
        <a:p>
          <a:endParaRPr lang="en-US"/>
        </a:p>
      </dgm:t>
    </dgm:pt>
    <dgm:pt modelId="{CA24558F-52AF-4E04-AE18-80251CE2B114}" type="sibTrans" cxnId="{F8F76BE2-EA31-4AE3-BEB9-8BE3B787D49B}">
      <dgm:prSet/>
      <dgm:spPr/>
      <dgm:t>
        <a:bodyPr/>
        <a:lstStyle/>
        <a:p>
          <a:endParaRPr lang="en-US"/>
        </a:p>
      </dgm:t>
    </dgm:pt>
    <dgm:pt modelId="{EF19A86D-820C-472B-9BC9-22DAAD45A8DF}">
      <dgm:prSet custT="1"/>
      <dgm:spPr/>
      <dgm:t>
        <a:bodyPr/>
        <a:lstStyle/>
        <a:p>
          <a:pPr>
            <a:buFontTx/>
            <a:buNone/>
          </a:pPr>
          <a:r>
            <a:rPr lang="en-US" sz="1400" b="1" dirty="0">
              <a:latin typeface="Garamond" panose="02020404030301010803" pitchFamily="18" charset="0"/>
            </a:rPr>
            <a:t>HACE</a:t>
          </a:r>
        </a:p>
      </dgm:t>
    </dgm:pt>
    <dgm:pt modelId="{5DB360C9-2B34-4BC3-B441-794B2E2021CB}" type="parTrans" cxnId="{DC382F91-4AA8-4D98-8C74-B7DEEA25BD68}">
      <dgm:prSet/>
      <dgm:spPr/>
      <dgm:t>
        <a:bodyPr/>
        <a:lstStyle/>
        <a:p>
          <a:endParaRPr lang="en-US"/>
        </a:p>
      </dgm:t>
    </dgm:pt>
    <dgm:pt modelId="{C04A9C05-FD61-47E4-84FC-3E45704C2A5B}" type="sibTrans" cxnId="{DC382F91-4AA8-4D98-8C74-B7DEEA25BD68}">
      <dgm:prSet/>
      <dgm:spPr/>
      <dgm:t>
        <a:bodyPr/>
        <a:lstStyle/>
        <a:p>
          <a:endParaRPr lang="en-US"/>
        </a:p>
      </dgm:t>
    </dgm:pt>
    <dgm:pt modelId="{D5820A25-09D6-4F20-BEA1-163DF3E62259}">
      <dgm:prSet custT="1"/>
      <dgm:spPr/>
      <dgm:t>
        <a:bodyPr/>
        <a:lstStyle/>
        <a:p>
          <a:pPr>
            <a:buFontTx/>
            <a:buNone/>
          </a:pPr>
          <a:r>
            <a:rPr lang="en-US" sz="1400" b="1" dirty="0">
              <a:latin typeface="Garamond" panose="02020404030301010803" pitchFamily="18" charset="0"/>
            </a:rPr>
            <a:t>Mt. Vernon </a:t>
          </a:r>
        </a:p>
      </dgm:t>
    </dgm:pt>
    <dgm:pt modelId="{E836EC18-291C-4785-AD65-A948324BB5EA}" type="parTrans" cxnId="{BABEE31D-E1E2-411D-94EE-434E3262A4E5}">
      <dgm:prSet/>
      <dgm:spPr/>
      <dgm:t>
        <a:bodyPr/>
        <a:lstStyle/>
        <a:p>
          <a:endParaRPr lang="en-US"/>
        </a:p>
      </dgm:t>
    </dgm:pt>
    <dgm:pt modelId="{84141C26-974C-44E8-B51F-8169F5370AEE}" type="sibTrans" cxnId="{BABEE31D-E1E2-411D-94EE-434E3262A4E5}">
      <dgm:prSet/>
      <dgm:spPr/>
      <dgm:t>
        <a:bodyPr/>
        <a:lstStyle/>
        <a:p>
          <a:endParaRPr lang="en-US"/>
        </a:p>
      </dgm:t>
    </dgm:pt>
    <dgm:pt modelId="{1F225EB4-C611-4431-9DD6-9F6C0C932A13}">
      <dgm:prSet custT="1"/>
      <dgm:spPr/>
      <dgm:t>
        <a:bodyPr/>
        <a:lstStyle/>
        <a:p>
          <a:pPr>
            <a:buFontTx/>
            <a:buNone/>
          </a:pPr>
          <a:r>
            <a:rPr lang="en-US" sz="1400" b="1" dirty="0">
              <a:latin typeface="Garamond" panose="02020404030301010803" pitchFamily="18" charset="0"/>
            </a:rPr>
            <a:t>Southwest CDC</a:t>
          </a:r>
        </a:p>
      </dgm:t>
    </dgm:pt>
    <dgm:pt modelId="{0FB5AC78-7A75-4B25-BAEE-FC860DAAD0B0}" type="parTrans" cxnId="{245FF942-DF3E-4A3B-BF2D-684940325CA4}">
      <dgm:prSet/>
      <dgm:spPr/>
      <dgm:t>
        <a:bodyPr/>
        <a:lstStyle/>
        <a:p>
          <a:endParaRPr lang="en-US"/>
        </a:p>
      </dgm:t>
    </dgm:pt>
    <dgm:pt modelId="{388DB108-AAA8-4C2A-9E49-041F3CC8B844}" type="sibTrans" cxnId="{245FF942-DF3E-4A3B-BF2D-684940325CA4}">
      <dgm:prSet/>
      <dgm:spPr/>
      <dgm:t>
        <a:bodyPr/>
        <a:lstStyle/>
        <a:p>
          <a:endParaRPr lang="en-US"/>
        </a:p>
      </dgm:t>
    </dgm:pt>
    <dgm:pt modelId="{F98F4011-DBF0-4BEC-B923-6A998D9FC2F1}" type="pres">
      <dgm:prSet presAssocID="{07A876E6-A38E-4542-BEB3-8680DA41F126}" presName="linearFlow" presStyleCnt="0">
        <dgm:presLayoutVars>
          <dgm:dir/>
          <dgm:animLvl val="lvl"/>
          <dgm:resizeHandles val="exact"/>
        </dgm:presLayoutVars>
      </dgm:prSet>
      <dgm:spPr/>
      <dgm:t>
        <a:bodyPr/>
        <a:lstStyle/>
        <a:p>
          <a:endParaRPr lang="en-US"/>
        </a:p>
      </dgm:t>
    </dgm:pt>
    <dgm:pt modelId="{60323170-2A06-4118-BB95-479E9AACFABD}" type="pres">
      <dgm:prSet presAssocID="{336D7587-EC8B-4487-97FD-FB9FCC670F09}" presName="composite" presStyleCnt="0"/>
      <dgm:spPr/>
    </dgm:pt>
    <dgm:pt modelId="{4088865B-A55B-47F2-96B0-4DE20391758A}" type="pres">
      <dgm:prSet presAssocID="{336D7587-EC8B-4487-97FD-FB9FCC670F09}" presName="parentText" presStyleLbl="alignNode1" presStyleIdx="0" presStyleCnt="3">
        <dgm:presLayoutVars>
          <dgm:chMax val="1"/>
          <dgm:bulletEnabled val="1"/>
        </dgm:presLayoutVars>
      </dgm:prSet>
      <dgm:spPr/>
      <dgm:t>
        <a:bodyPr/>
        <a:lstStyle/>
        <a:p>
          <a:endParaRPr lang="en-US"/>
        </a:p>
      </dgm:t>
    </dgm:pt>
    <dgm:pt modelId="{9ECD8B54-CFB2-42AD-98DF-263E3F93D6E4}" type="pres">
      <dgm:prSet presAssocID="{336D7587-EC8B-4487-97FD-FB9FCC670F09}" presName="descendantText" presStyleLbl="alignAcc1" presStyleIdx="0" presStyleCnt="3">
        <dgm:presLayoutVars>
          <dgm:bulletEnabled val="1"/>
        </dgm:presLayoutVars>
      </dgm:prSet>
      <dgm:spPr/>
      <dgm:t>
        <a:bodyPr/>
        <a:lstStyle/>
        <a:p>
          <a:endParaRPr lang="en-US"/>
        </a:p>
      </dgm:t>
    </dgm:pt>
    <dgm:pt modelId="{43DB9CE2-4419-4EC8-823B-43FFA826ED7D}" type="pres">
      <dgm:prSet presAssocID="{70E04811-A9FD-4A2B-A93B-D210001523CE}" presName="sp" presStyleCnt="0"/>
      <dgm:spPr/>
    </dgm:pt>
    <dgm:pt modelId="{45F746BF-7E46-4DCC-814D-32A873B3513A}" type="pres">
      <dgm:prSet presAssocID="{E2640D9E-0107-47E3-9AE1-9B545307B8AB}" presName="composite" presStyleCnt="0"/>
      <dgm:spPr/>
    </dgm:pt>
    <dgm:pt modelId="{C25DE8F3-9B2D-48D6-B60C-EC744B669A85}" type="pres">
      <dgm:prSet presAssocID="{E2640D9E-0107-47E3-9AE1-9B545307B8AB}" presName="parentText" presStyleLbl="alignNode1" presStyleIdx="1" presStyleCnt="3">
        <dgm:presLayoutVars>
          <dgm:chMax val="1"/>
          <dgm:bulletEnabled val="1"/>
        </dgm:presLayoutVars>
      </dgm:prSet>
      <dgm:spPr/>
      <dgm:t>
        <a:bodyPr/>
        <a:lstStyle/>
        <a:p>
          <a:endParaRPr lang="en-US"/>
        </a:p>
      </dgm:t>
    </dgm:pt>
    <dgm:pt modelId="{DE36501E-2D09-4642-AAC1-362EA3A4F3D7}" type="pres">
      <dgm:prSet presAssocID="{E2640D9E-0107-47E3-9AE1-9B545307B8AB}" presName="descendantText" presStyleLbl="alignAcc1" presStyleIdx="1" presStyleCnt="3">
        <dgm:presLayoutVars>
          <dgm:bulletEnabled val="1"/>
        </dgm:presLayoutVars>
      </dgm:prSet>
      <dgm:spPr/>
      <dgm:t>
        <a:bodyPr/>
        <a:lstStyle/>
        <a:p>
          <a:endParaRPr lang="en-US"/>
        </a:p>
      </dgm:t>
    </dgm:pt>
    <dgm:pt modelId="{F8FB47E7-AB54-4106-BEA0-35A059EB1FD1}" type="pres">
      <dgm:prSet presAssocID="{7FCF8C3C-6BAE-4621-81A3-E98F92D18520}" presName="sp" presStyleCnt="0"/>
      <dgm:spPr/>
    </dgm:pt>
    <dgm:pt modelId="{1ED5C8E6-5E3F-4BAE-A817-163D44B779C4}" type="pres">
      <dgm:prSet presAssocID="{F8DEDA38-FFC0-4306-A0C7-9488D3A187F5}" presName="composite" presStyleCnt="0"/>
      <dgm:spPr/>
    </dgm:pt>
    <dgm:pt modelId="{4977D83B-7FAF-45EC-8F56-FEDE69A36EB5}" type="pres">
      <dgm:prSet presAssocID="{F8DEDA38-FFC0-4306-A0C7-9488D3A187F5}" presName="parentText" presStyleLbl="alignNode1" presStyleIdx="2" presStyleCnt="3">
        <dgm:presLayoutVars>
          <dgm:chMax val="1"/>
          <dgm:bulletEnabled val="1"/>
        </dgm:presLayoutVars>
      </dgm:prSet>
      <dgm:spPr/>
      <dgm:t>
        <a:bodyPr/>
        <a:lstStyle/>
        <a:p>
          <a:endParaRPr lang="en-US"/>
        </a:p>
      </dgm:t>
    </dgm:pt>
    <dgm:pt modelId="{1D1F5F26-DFDB-4F3A-9400-E059919F6B8B}" type="pres">
      <dgm:prSet presAssocID="{F8DEDA38-FFC0-4306-A0C7-9488D3A187F5}" presName="descendantText" presStyleLbl="alignAcc1" presStyleIdx="2" presStyleCnt="3">
        <dgm:presLayoutVars>
          <dgm:bulletEnabled val="1"/>
        </dgm:presLayoutVars>
      </dgm:prSet>
      <dgm:spPr/>
      <dgm:t>
        <a:bodyPr/>
        <a:lstStyle/>
        <a:p>
          <a:endParaRPr lang="en-US"/>
        </a:p>
      </dgm:t>
    </dgm:pt>
  </dgm:ptLst>
  <dgm:cxnLst>
    <dgm:cxn modelId="{533F42CB-EA49-490A-BEAE-F9822A78AB20}" srcId="{E2640D9E-0107-47E3-9AE1-9B545307B8AB}" destId="{658F0D32-1256-44B3-9142-B4300819E6E9}" srcOrd="1" destOrd="0" parTransId="{F43A1750-614A-46D2-B511-5D94DA742E86}" sibTransId="{2FCA1424-4EE3-4F96-9725-CCA80951555C}"/>
    <dgm:cxn modelId="{245FF942-DF3E-4A3B-BF2D-684940325CA4}" srcId="{F8DEDA38-FFC0-4306-A0C7-9488D3A187F5}" destId="{1F225EB4-C611-4431-9DD6-9F6C0C932A13}" srcOrd="4" destOrd="0" parTransId="{0FB5AC78-7A75-4B25-BAEE-FC860DAAD0B0}" sibTransId="{388DB108-AAA8-4C2A-9E49-041F3CC8B844}"/>
    <dgm:cxn modelId="{2B8CC7E5-2856-4E89-A2F3-DECABD1DB78A}" srcId="{336D7587-EC8B-4487-97FD-FB9FCC670F09}" destId="{D819223B-8C57-4DBC-BC85-67B3507B6259}" srcOrd="1" destOrd="0" parTransId="{AA5D18F0-1681-4D81-90C2-DEDF69EEEC95}" sibTransId="{FB6986DE-6D7E-45DC-9460-C5507A309224}"/>
    <dgm:cxn modelId="{2FCE2EFA-A91E-954F-8FD4-4063DF44DDE4}" type="presOf" srcId="{70333839-2AF9-45C2-8A4F-FB8B51B4F7F3}" destId="{1D1F5F26-DFDB-4F3A-9400-E059919F6B8B}" srcOrd="0" destOrd="1" presId="urn:microsoft.com/office/officeart/2005/8/layout/chevron2"/>
    <dgm:cxn modelId="{F8F76BE2-EA31-4AE3-BEB9-8BE3B787D49B}" srcId="{F8DEDA38-FFC0-4306-A0C7-9488D3A187F5}" destId="{70333839-2AF9-45C2-8A4F-FB8B51B4F7F3}" srcOrd="1" destOrd="0" parTransId="{940FF73C-DBF9-4F53-AC39-6BC66C6C770E}" sibTransId="{CA24558F-52AF-4E04-AE18-80251CE2B114}"/>
    <dgm:cxn modelId="{A2A0ACBC-3B89-9740-9920-A50E2B9DD325}" type="presOf" srcId="{D819223B-8C57-4DBC-BC85-67B3507B6259}" destId="{9ECD8B54-CFB2-42AD-98DF-263E3F93D6E4}" srcOrd="0" destOrd="1" presId="urn:microsoft.com/office/officeart/2005/8/layout/chevron2"/>
    <dgm:cxn modelId="{45E10231-F8BE-4CAD-83A8-854B440C6CE7}" srcId="{07A876E6-A38E-4542-BEB3-8680DA41F126}" destId="{F8DEDA38-FFC0-4306-A0C7-9488D3A187F5}" srcOrd="2" destOrd="0" parTransId="{D3AE896D-780E-40FA-8B33-CF48634119EE}" sibTransId="{77D6CF4C-D63B-4318-AB66-66040ACA9D45}"/>
    <dgm:cxn modelId="{C84C0DA7-5387-0146-AFB4-C154891AFF5F}" type="presOf" srcId="{D5820A25-09D6-4F20-BEA1-163DF3E62259}" destId="{1D1F5F26-DFDB-4F3A-9400-E059919F6B8B}" srcOrd="0" destOrd="3" presId="urn:microsoft.com/office/officeart/2005/8/layout/chevron2"/>
    <dgm:cxn modelId="{68A8B232-606E-9643-A094-D4D7E7EC40A2}" type="presOf" srcId="{E2640D9E-0107-47E3-9AE1-9B545307B8AB}" destId="{C25DE8F3-9B2D-48D6-B60C-EC744B669A85}" srcOrd="0" destOrd="0" presId="urn:microsoft.com/office/officeart/2005/8/layout/chevron2"/>
    <dgm:cxn modelId="{BABEE31D-E1E2-411D-94EE-434E3262A4E5}" srcId="{F8DEDA38-FFC0-4306-A0C7-9488D3A187F5}" destId="{D5820A25-09D6-4F20-BEA1-163DF3E62259}" srcOrd="3" destOrd="0" parTransId="{E836EC18-291C-4785-AD65-A948324BB5EA}" sibTransId="{84141C26-974C-44E8-B51F-8169F5370AEE}"/>
    <dgm:cxn modelId="{D79EFFE7-7BEC-4B64-9809-4B2C476E5BED}" srcId="{07A876E6-A38E-4542-BEB3-8680DA41F126}" destId="{E2640D9E-0107-47E3-9AE1-9B545307B8AB}" srcOrd="1" destOrd="0" parTransId="{68F2B993-A239-4498-8610-4E620A29A57A}" sibTransId="{7FCF8C3C-6BAE-4621-81A3-E98F92D18520}"/>
    <dgm:cxn modelId="{A707618C-BF64-8C43-B7E9-35C593EA9550}" type="presOf" srcId="{1F225EB4-C611-4431-9DD6-9F6C0C932A13}" destId="{1D1F5F26-DFDB-4F3A-9400-E059919F6B8B}" srcOrd="0" destOrd="4" presId="urn:microsoft.com/office/officeart/2005/8/layout/chevron2"/>
    <dgm:cxn modelId="{DC382F91-4AA8-4D98-8C74-B7DEEA25BD68}" srcId="{F8DEDA38-FFC0-4306-A0C7-9488D3A187F5}" destId="{EF19A86D-820C-472B-9BC9-22DAAD45A8DF}" srcOrd="2" destOrd="0" parTransId="{5DB360C9-2B34-4BC3-B441-794B2E2021CB}" sibTransId="{C04A9C05-FD61-47E4-84FC-3E45704C2A5B}"/>
    <dgm:cxn modelId="{936B25F2-788F-D44F-9FE4-7531BA546A52}" type="presOf" srcId="{07A876E6-A38E-4542-BEB3-8680DA41F126}" destId="{F98F4011-DBF0-4BEC-B923-6A998D9FC2F1}" srcOrd="0" destOrd="0" presId="urn:microsoft.com/office/officeart/2005/8/layout/chevron2"/>
    <dgm:cxn modelId="{495E6E42-65D7-4DDB-9570-F0ABE9DFFA37}" srcId="{07A876E6-A38E-4542-BEB3-8680DA41F126}" destId="{336D7587-EC8B-4487-97FD-FB9FCC670F09}" srcOrd="0" destOrd="0" parTransId="{AD117FEF-7493-45BC-90A9-29F70CD07596}" sibTransId="{70E04811-A9FD-4A2B-A93B-D210001523CE}"/>
    <dgm:cxn modelId="{05E675EF-2E4A-EE4C-925E-EBC6165475E1}" type="presOf" srcId="{18975C89-DE5E-4294-AB54-4E1933B51C0E}" destId="{DE36501E-2D09-4642-AAC1-362EA3A4F3D7}" srcOrd="0" destOrd="0" presId="urn:microsoft.com/office/officeart/2005/8/layout/chevron2"/>
    <dgm:cxn modelId="{DADE1290-58BF-2649-A407-4E0E3FF53A45}" type="presOf" srcId="{7B58B257-348D-4C17-A787-2B412DD7A963}" destId="{1D1F5F26-DFDB-4F3A-9400-E059919F6B8B}" srcOrd="0" destOrd="0" presId="urn:microsoft.com/office/officeart/2005/8/layout/chevron2"/>
    <dgm:cxn modelId="{DB15B9D7-089E-4703-BAA4-CCC2C2B8CFA3}" srcId="{F8DEDA38-FFC0-4306-A0C7-9488D3A187F5}" destId="{7B58B257-348D-4C17-A787-2B412DD7A963}" srcOrd="0" destOrd="0" parTransId="{D5498070-283B-4CFC-BCD1-7E8038642F12}" sibTransId="{7E9C650E-A890-40F9-A3CF-2C012E20E684}"/>
    <dgm:cxn modelId="{4ACF14B0-AA24-A64B-A923-F4E774F6BE4E}" type="presOf" srcId="{336D7587-EC8B-4487-97FD-FB9FCC670F09}" destId="{4088865B-A55B-47F2-96B0-4DE20391758A}" srcOrd="0" destOrd="0" presId="urn:microsoft.com/office/officeart/2005/8/layout/chevron2"/>
    <dgm:cxn modelId="{8CC00430-C8D4-4F60-B008-3A999847566F}" srcId="{336D7587-EC8B-4487-97FD-FB9FCC670F09}" destId="{E3EF803C-5F62-4470-9C1E-3C10D269BCCB}" srcOrd="0" destOrd="0" parTransId="{E38992F5-6373-405F-BC4C-CF9630615E87}" sibTransId="{D4CA4DB7-B7E6-4994-B433-AFE2BAA111BE}"/>
    <dgm:cxn modelId="{2198E694-F885-FA4C-9B7F-D81DFD09022A}" type="presOf" srcId="{E3EF803C-5F62-4470-9C1E-3C10D269BCCB}" destId="{9ECD8B54-CFB2-42AD-98DF-263E3F93D6E4}" srcOrd="0" destOrd="0" presId="urn:microsoft.com/office/officeart/2005/8/layout/chevron2"/>
    <dgm:cxn modelId="{1BDB75D7-6112-4D5B-9A6D-46F34DB056B7}" srcId="{E2640D9E-0107-47E3-9AE1-9B545307B8AB}" destId="{18975C89-DE5E-4294-AB54-4E1933B51C0E}" srcOrd="0" destOrd="0" parTransId="{C50C39C1-91D0-4E06-87EA-6A0B5367DCE1}" sibTransId="{4F48F47A-BE7B-4BE5-955C-4D29E0A38CB1}"/>
    <dgm:cxn modelId="{CD9FB8D1-F784-D84C-AB01-3C7C1225076C}" type="presOf" srcId="{658F0D32-1256-44B3-9142-B4300819E6E9}" destId="{DE36501E-2D09-4642-AAC1-362EA3A4F3D7}" srcOrd="0" destOrd="1" presId="urn:microsoft.com/office/officeart/2005/8/layout/chevron2"/>
    <dgm:cxn modelId="{87428BBE-2FE4-E842-81E4-40A8DA60CF18}" type="presOf" srcId="{EF19A86D-820C-472B-9BC9-22DAAD45A8DF}" destId="{1D1F5F26-DFDB-4F3A-9400-E059919F6B8B}" srcOrd="0" destOrd="2" presId="urn:microsoft.com/office/officeart/2005/8/layout/chevron2"/>
    <dgm:cxn modelId="{A19DB8D2-6C5B-1F46-A365-E667F2FF86AA}" type="presOf" srcId="{F8DEDA38-FFC0-4306-A0C7-9488D3A187F5}" destId="{4977D83B-7FAF-45EC-8F56-FEDE69A36EB5}" srcOrd="0" destOrd="0" presId="urn:microsoft.com/office/officeart/2005/8/layout/chevron2"/>
    <dgm:cxn modelId="{AC7E6475-4D52-B04A-991C-050A4DF9DBB3}" type="presParOf" srcId="{F98F4011-DBF0-4BEC-B923-6A998D9FC2F1}" destId="{60323170-2A06-4118-BB95-479E9AACFABD}" srcOrd="0" destOrd="0" presId="urn:microsoft.com/office/officeart/2005/8/layout/chevron2"/>
    <dgm:cxn modelId="{F90A2865-71AE-FE49-9412-7996C0EB58E0}" type="presParOf" srcId="{60323170-2A06-4118-BB95-479E9AACFABD}" destId="{4088865B-A55B-47F2-96B0-4DE20391758A}" srcOrd="0" destOrd="0" presId="urn:microsoft.com/office/officeart/2005/8/layout/chevron2"/>
    <dgm:cxn modelId="{A4F3F1E4-A2D9-4D4C-BAD7-52B7ABC65875}" type="presParOf" srcId="{60323170-2A06-4118-BB95-479E9AACFABD}" destId="{9ECD8B54-CFB2-42AD-98DF-263E3F93D6E4}" srcOrd="1" destOrd="0" presId="urn:microsoft.com/office/officeart/2005/8/layout/chevron2"/>
    <dgm:cxn modelId="{56F57DC4-E69E-6642-8EB8-2098459DE577}" type="presParOf" srcId="{F98F4011-DBF0-4BEC-B923-6A998D9FC2F1}" destId="{43DB9CE2-4419-4EC8-823B-43FFA826ED7D}" srcOrd="1" destOrd="0" presId="urn:microsoft.com/office/officeart/2005/8/layout/chevron2"/>
    <dgm:cxn modelId="{4E5367DA-9552-DC46-8928-22E849E90614}" type="presParOf" srcId="{F98F4011-DBF0-4BEC-B923-6A998D9FC2F1}" destId="{45F746BF-7E46-4DCC-814D-32A873B3513A}" srcOrd="2" destOrd="0" presId="urn:microsoft.com/office/officeart/2005/8/layout/chevron2"/>
    <dgm:cxn modelId="{689C9EF7-03A2-274E-BC1F-FB8B90279796}" type="presParOf" srcId="{45F746BF-7E46-4DCC-814D-32A873B3513A}" destId="{C25DE8F3-9B2D-48D6-B60C-EC744B669A85}" srcOrd="0" destOrd="0" presId="urn:microsoft.com/office/officeart/2005/8/layout/chevron2"/>
    <dgm:cxn modelId="{26EF52C3-AA86-134A-A2DE-60FA5AB2BA65}" type="presParOf" srcId="{45F746BF-7E46-4DCC-814D-32A873B3513A}" destId="{DE36501E-2D09-4642-AAC1-362EA3A4F3D7}" srcOrd="1" destOrd="0" presId="urn:microsoft.com/office/officeart/2005/8/layout/chevron2"/>
    <dgm:cxn modelId="{D8D86CBC-6F7B-3042-81CD-706216ECD15B}" type="presParOf" srcId="{F98F4011-DBF0-4BEC-B923-6A998D9FC2F1}" destId="{F8FB47E7-AB54-4106-BEA0-35A059EB1FD1}" srcOrd="3" destOrd="0" presId="urn:microsoft.com/office/officeart/2005/8/layout/chevron2"/>
    <dgm:cxn modelId="{87A51568-D5D3-0045-B148-7E0627689D1E}" type="presParOf" srcId="{F98F4011-DBF0-4BEC-B923-6A998D9FC2F1}" destId="{1ED5C8E6-5E3F-4BAE-A817-163D44B779C4}" srcOrd="4" destOrd="0" presId="urn:microsoft.com/office/officeart/2005/8/layout/chevron2"/>
    <dgm:cxn modelId="{161674B8-4495-6046-A532-E800A300E832}" type="presParOf" srcId="{1ED5C8E6-5E3F-4BAE-A817-163D44B779C4}" destId="{4977D83B-7FAF-45EC-8F56-FEDE69A36EB5}" srcOrd="0" destOrd="0" presId="urn:microsoft.com/office/officeart/2005/8/layout/chevron2"/>
    <dgm:cxn modelId="{83D32FF4-A759-0B44-89DB-9BC11BCCC5D1}" type="presParOf" srcId="{1ED5C8E6-5E3F-4BAE-A817-163D44B779C4}" destId="{1D1F5F26-DFDB-4F3A-9400-E059919F6B8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657303-4938-401B-8FF1-5382499093DC}" type="doc">
      <dgm:prSet loTypeId="urn:microsoft.com/office/officeart/2009/3/layout/PhasedProcess" loCatId="process" qsTypeId="urn:microsoft.com/office/officeart/2005/8/quickstyle/simple1" qsCatId="simple" csTypeId="urn:microsoft.com/office/officeart/2005/8/colors/accent1_2" csCatId="accent1" phldr="1"/>
      <dgm:spPr/>
      <dgm:t>
        <a:bodyPr/>
        <a:lstStyle/>
        <a:p>
          <a:endParaRPr lang="en-US"/>
        </a:p>
      </dgm:t>
    </dgm:pt>
    <dgm:pt modelId="{653EF322-6F0C-496F-9CE6-67523E0D69A3}">
      <dgm:prSet phldrT="[Text]"/>
      <dgm:spPr/>
      <dgm:t>
        <a:bodyPr/>
        <a:lstStyle/>
        <a:p>
          <a:r>
            <a:rPr lang="en-US" b="1" dirty="0">
              <a:latin typeface="Garamond" panose="02020404030301010803" pitchFamily="18" charset="0"/>
            </a:rPr>
            <a:t>Imagine</a:t>
          </a:r>
        </a:p>
      </dgm:t>
    </dgm:pt>
    <dgm:pt modelId="{04DA8825-5B27-461D-A03D-4E0916B3588E}" type="parTrans" cxnId="{3D381E24-BD84-48DA-A2BC-ACA98A398C3A}">
      <dgm:prSet/>
      <dgm:spPr/>
      <dgm:t>
        <a:bodyPr/>
        <a:lstStyle/>
        <a:p>
          <a:endParaRPr lang="en-US"/>
        </a:p>
      </dgm:t>
    </dgm:pt>
    <dgm:pt modelId="{156AF455-956B-4031-83BA-EC87D4E7CBFD}" type="sibTrans" cxnId="{3D381E24-BD84-48DA-A2BC-ACA98A398C3A}">
      <dgm:prSet/>
      <dgm:spPr/>
      <dgm:t>
        <a:bodyPr/>
        <a:lstStyle/>
        <a:p>
          <a:endParaRPr lang="en-US"/>
        </a:p>
      </dgm:t>
    </dgm:pt>
    <dgm:pt modelId="{3C4C7748-0CCB-49B6-AF56-6BAA46D7B8BD}">
      <dgm:prSet phldrT="[Text]" custT="1"/>
      <dgm:spPr/>
      <dgm:t>
        <a:bodyPr/>
        <a:lstStyle/>
        <a:p>
          <a:r>
            <a:rPr lang="en-US" sz="2000" b="1" dirty="0">
              <a:latin typeface="Georgia" panose="02040502050405020303" pitchFamily="18" charset="0"/>
            </a:rPr>
            <a:t>Art</a:t>
          </a:r>
        </a:p>
      </dgm:t>
    </dgm:pt>
    <dgm:pt modelId="{6D9D11C8-F7F3-4689-A03A-46551CC68BE5}" type="parTrans" cxnId="{5351277B-CE03-49ED-B9C4-09880C6D333B}">
      <dgm:prSet/>
      <dgm:spPr/>
      <dgm:t>
        <a:bodyPr/>
        <a:lstStyle/>
        <a:p>
          <a:endParaRPr lang="en-US"/>
        </a:p>
      </dgm:t>
    </dgm:pt>
    <dgm:pt modelId="{6EFABD3E-4691-429E-AB0E-C9D829E245ED}" type="sibTrans" cxnId="{5351277B-CE03-49ED-B9C4-09880C6D333B}">
      <dgm:prSet/>
      <dgm:spPr/>
      <dgm:t>
        <a:bodyPr/>
        <a:lstStyle/>
        <a:p>
          <a:endParaRPr lang="en-US"/>
        </a:p>
      </dgm:t>
    </dgm:pt>
    <dgm:pt modelId="{4B290C98-274E-45B0-BDF6-7362250CE4C8}">
      <dgm:prSet phldrT="[Text]" custT="1"/>
      <dgm:spPr/>
      <dgm:t>
        <a:bodyPr/>
        <a:lstStyle/>
        <a:p>
          <a:r>
            <a:rPr lang="en-US" sz="1200" b="1" dirty="0">
              <a:latin typeface="Georgia" panose="02040502050405020303" pitchFamily="18" charset="0"/>
            </a:rPr>
            <a:t>Community Members</a:t>
          </a:r>
        </a:p>
      </dgm:t>
    </dgm:pt>
    <dgm:pt modelId="{6DC826BF-C27B-4720-9453-FBB4F81336F0}" type="parTrans" cxnId="{6E757742-67D7-44FE-A7C6-7C591F582335}">
      <dgm:prSet/>
      <dgm:spPr/>
      <dgm:t>
        <a:bodyPr/>
        <a:lstStyle/>
        <a:p>
          <a:endParaRPr lang="en-US"/>
        </a:p>
      </dgm:t>
    </dgm:pt>
    <dgm:pt modelId="{CD1A860F-D140-4D2E-AB18-DBE32D2A2D15}" type="sibTrans" cxnId="{6E757742-67D7-44FE-A7C6-7C591F582335}">
      <dgm:prSet/>
      <dgm:spPr/>
      <dgm:t>
        <a:bodyPr/>
        <a:lstStyle/>
        <a:p>
          <a:endParaRPr lang="en-US"/>
        </a:p>
      </dgm:t>
    </dgm:pt>
    <dgm:pt modelId="{F0BFB0BD-DF2D-4CD5-AB3C-6F2B74FC3FD8}">
      <dgm:prSet phldrT="[Text]" custT="1"/>
      <dgm:spPr/>
      <dgm:t>
        <a:bodyPr/>
        <a:lstStyle/>
        <a:p>
          <a:pPr>
            <a:lnSpc>
              <a:spcPct val="100000"/>
            </a:lnSpc>
          </a:pPr>
          <a:r>
            <a:rPr lang="en-US" sz="1100" b="1" dirty="0">
              <a:latin typeface="Georgia" panose="02040502050405020303" pitchFamily="18" charset="0"/>
            </a:rPr>
            <a:t>Community </a:t>
          </a:r>
        </a:p>
        <a:p>
          <a:pPr>
            <a:lnSpc>
              <a:spcPct val="100000"/>
            </a:lnSpc>
          </a:pPr>
          <a:r>
            <a:rPr lang="en-US" sz="1100" b="1" dirty="0">
              <a:latin typeface="Georgia" panose="02040502050405020303" pitchFamily="18" charset="0"/>
            </a:rPr>
            <a:t>Development Groups</a:t>
          </a:r>
        </a:p>
      </dgm:t>
    </dgm:pt>
    <dgm:pt modelId="{F34A96D1-9786-49CC-A46A-7E45BB3757CD}" type="parTrans" cxnId="{7A112634-9BE6-427A-8D44-9EF66F9313AE}">
      <dgm:prSet/>
      <dgm:spPr/>
      <dgm:t>
        <a:bodyPr/>
        <a:lstStyle/>
        <a:p>
          <a:endParaRPr lang="en-US"/>
        </a:p>
      </dgm:t>
    </dgm:pt>
    <dgm:pt modelId="{ED6695B6-BC5F-4063-96B2-B59286C010A2}" type="sibTrans" cxnId="{7A112634-9BE6-427A-8D44-9EF66F9313AE}">
      <dgm:prSet/>
      <dgm:spPr/>
      <dgm:t>
        <a:bodyPr/>
        <a:lstStyle/>
        <a:p>
          <a:endParaRPr lang="en-US"/>
        </a:p>
      </dgm:t>
    </dgm:pt>
    <dgm:pt modelId="{044D4909-AC8C-4238-8AD9-CF2FEE557201}">
      <dgm:prSet phldrT="[Text]"/>
      <dgm:spPr/>
      <dgm:t>
        <a:bodyPr/>
        <a:lstStyle/>
        <a:p>
          <a:r>
            <a:rPr lang="en-US" b="1">
              <a:latin typeface="Garamond" panose="02020404030301010803" pitchFamily="18" charset="0"/>
            </a:rPr>
            <a:t>Define</a:t>
          </a:r>
        </a:p>
      </dgm:t>
    </dgm:pt>
    <dgm:pt modelId="{D044985D-978B-4B7E-954E-883FF7D20E33}" type="parTrans" cxnId="{D88F8339-E8E0-43FD-9A2C-DC2007E68F4B}">
      <dgm:prSet/>
      <dgm:spPr/>
      <dgm:t>
        <a:bodyPr/>
        <a:lstStyle/>
        <a:p>
          <a:endParaRPr lang="en-US"/>
        </a:p>
      </dgm:t>
    </dgm:pt>
    <dgm:pt modelId="{9773D6D2-C286-44C3-BFFA-85856336F5B7}" type="sibTrans" cxnId="{D88F8339-E8E0-43FD-9A2C-DC2007E68F4B}">
      <dgm:prSet/>
      <dgm:spPr/>
      <dgm:t>
        <a:bodyPr/>
        <a:lstStyle/>
        <a:p>
          <a:endParaRPr lang="en-US"/>
        </a:p>
      </dgm:t>
    </dgm:pt>
    <dgm:pt modelId="{66D3CDB9-1418-463F-B476-609873156733}">
      <dgm:prSet phldrT="[Text]" custT="1"/>
      <dgm:spPr/>
      <dgm:t>
        <a:bodyPr/>
        <a:lstStyle/>
        <a:p>
          <a:r>
            <a:rPr lang="en-US" sz="1600" b="1" dirty="0">
              <a:latin typeface="Georgia" panose="02040502050405020303" pitchFamily="18" charset="0"/>
            </a:rPr>
            <a:t>Art</a:t>
          </a:r>
        </a:p>
      </dgm:t>
    </dgm:pt>
    <dgm:pt modelId="{94A47914-70DD-494D-9A30-4377B217E1B8}" type="parTrans" cxnId="{D50F2E6B-6113-42FE-97AF-C1E4B3D9A4E1}">
      <dgm:prSet/>
      <dgm:spPr/>
      <dgm:t>
        <a:bodyPr/>
        <a:lstStyle/>
        <a:p>
          <a:endParaRPr lang="en-US"/>
        </a:p>
      </dgm:t>
    </dgm:pt>
    <dgm:pt modelId="{0AC29165-E93E-4391-A914-E73BEA4D84FD}" type="sibTrans" cxnId="{D50F2E6B-6113-42FE-97AF-C1E4B3D9A4E1}">
      <dgm:prSet/>
      <dgm:spPr/>
      <dgm:t>
        <a:bodyPr/>
        <a:lstStyle/>
        <a:p>
          <a:endParaRPr lang="en-US"/>
        </a:p>
      </dgm:t>
    </dgm:pt>
    <dgm:pt modelId="{94800A9D-62C6-4447-854A-B61AD3AADD2A}">
      <dgm:prSet phldrT="[Text]" custT="1"/>
      <dgm:spPr/>
      <dgm:t>
        <a:bodyPr/>
        <a:lstStyle/>
        <a:p>
          <a:r>
            <a:rPr lang="en-US" sz="1300" b="1" dirty="0">
              <a:latin typeface="Georgia" panose="02040502050405020303" pitchFamily="18" charset="0"/>
            </a:rPr>
            <a:t>Community</a:t>
          </a:r>
          <a:r>
            <a:rPr lang="en-US" sz="1400" dirty="0">
              <a:latin typeface="Georgia" panose="02040502050405020303" pitchFamily="18" charset="0"/>
            </a:rPr>
            <a:t> </a:t>
          </a:r>
        </a:p>
      </dgm:t>
    </dgm:pt>
    <dgm:pt modelId="{0F6F7A21-DBE3-4259-9BBC-F3DDB52B1C4E}" type="parTrans" cxnId="{31195161-3DA2-4CB5-8EA5-5B87AB4A1874}">
      <dgm:prSet/>
      <dgm:spPr/>
      <dgm:t>
        <a:bodyPr/>
        <a:lstStyle/>
        <a:p>
          <a:endParaRPr lang="en-US"/>
        </a:p>
      </dgm:t>
    </dgm:pt>
    <dgm:pt modelId="{7421D2DD-7DC2-40AF-87A6-9E92CA45E4C2}" type="sibTrans" cxnId="{31195161-3DA2-4CB5-8EA5-5B87AB4A1874}">
      <dgm:prSet/>
      <dgm:spPr/>
      <dgm:t>
        <a:bodyPr/>
        <a:lstStyle/>
        <a:p>
          <a:endParaRPr lang="en-US"/>
        </a:p>
      </dgm:t>
    </dgm:pt>
    <dgm:pt modelId="{FE7A6682-6F1A-4EF6-B80F-3E64B603597B}">
      <dgm:prSet phldrT="[Text]"/>
      <dgm:spPr/>
      <dgm:t>
        <a:bodyPr/>
        <a:lstStyle/>
        <a:p>
          <a:r>
            <a:rPr lang="en-US" b="1">
              <a:latin typeface="Garamond" panose="02020404030301010803" pitchFamily="18" charset="0"/>
            </a:rPr>
            <a:t>Design</a:t>
          </a:r>
        </a:p>
      </dgm:t>
    </dgm:pt>
    <dgm:pt modelId="{B244186E-2C1B-4D50-A70E-025FC0BFAD94}" type="parTrans" cxnId="{B26A76F0-1420-44C6-A104-E277FD4618A3}">
      <dgm:prSet/>
      <dgm:spPr/>
      <dgm:t>
        <a:bodyPr/>
        <a:lstStyle/>
        <a:p>
          <a:endParaRPr lang="en-US"/>
        </a:p>
      </dgm:t>
    </dgm:pt>
    <dgm:pt modelId="{A2873362-8E35-422C-8453-068EAC00291E}" type="sibTrans" cxnId="{B26A76F0-1420-44C6-A104-E277FD4618A3}">
      <dgm:prSet/>
      <dgm:spPr/>
      <dgm:t>
        <a:bodyPr/>
        <a:lstStyle/>
        <a:p>
          <a:endParaRPr lang="en-US"/>
        </a:p>
      </dgm:t>
    </dgm:pt>
    <dgm:pt modelId="{C55C64B1-40CF-4D5B-BEF2-9A6E2414C081}">
      <dgm:prSet phldrT="[Text]" custT="1"/>
      <dgm:spPr/>
      <dgm:t>
        <a:bodyPr/>
        <a:lstStyle/>
        <a:p>
          <a:r>
            <a:rPr lang="en-US" sz="1400" b="0" cap="none" spc="0" dirty="0">
              <a:ln w="0"/>
              <a:solidFill>
                <a:schemeClr val="tx1"/>
              </a:solidFill>
              <a:effectLst>
                <a:outerShdw blurRad="38100" dist="19050" dir="2700000" algn="tl" rotWithShape="0">
                  <a:schemeClr val="dk1">
                    <a:alpha val="40000"/>
                  </a:schemeClr>
                </a:outerShdw>
              </a:effectLst>
              <a:latin typeface="Georgia" panose="02040502050405020303" pitchFamily="18" charset="0"/>
            </a:rPr>
            <a:t>Collaborative Creative Placemaking Project </a:t>
          </a:r>
        </a:p>
      </dgm:t>
    </dgm:pt>
    <dgm:pt modelId="{09854AF3-498C-4BD6-A837-C278787666D5}" type="parTrans" cxnId="{67BD33DC-27AA-49FF-ADCC-2FFFD689622F}">
      <dgm:prSet/>
      <dgm:spPr/>
      <dgm:t>
        <a:bodyPr/>
        <a:lstStyle/>
        <a:p>
          <a:endParaRPr lang="en-US"/>
        </a:p>
      </dgm:t>
    </dgm:pt>
    <dgm:pt modelId="{CE6A5153-B3B4-4B17-81F8-0111CF731164}" type="sibTrans" cxnId="{67BD33DC-27AA-49FF-ADCC-2FFFD689622F}">
      <dgm:prSet/>
      <dgm:spPr/>
      <dgm:t>
        <a:bodyPr/>
        <a:lstStyle/>
        <a:p>
          <a:endParaRPr lang="en-US"/>
        </a:p>
      </dgm:t>
    </dgm:pt>
    <dgm:pt modelId="{81B53A09-880C-4647-803C-FD3476EB92F8}" type="pres">
      <dgm:prSet presAssocID="{DA657303-4938-401B-8FF1-5382499093DC}" presName="Name0" presStyleCnt="0">
        <dgm:presLayoutVars>
          <dgm:chMax val="3"/>
          <dgm:chPref val="3"/>
          <dgm:bulletEnabled val="1"/>
          <dgm:dir/>
          <dgm:animLvl val="lvl"/>
        </dgm:presLayoutVars>
      </dgm:prSet>
      <dgm:spPr/>
      <dgm:t>
        <a:bodyPr/>
        <a:lstStyle/>
        <a:p>
          <a:endParaRPr lang="en-US"/>
        </a:p>
      </dgm:t>
    </dgm:pt>
    <dgm:pt modelId="{B43FE3BC-A6CA-4331-B34A-0D1D91A68EB2}" type="pres">
      <dgm:prSet presAssocID="{DA657303-4938-401B-8FF1-5382499093DC}" presName="arc1" presStyleLbl="node1" presStyleIdx="0" presStyleCnt="4" custScaleX="96163" custLinFactNeighborX="4660" custLinFactNeighborY="-2766"/>
      <dgm:spPr/>
    </dgm:pt>
    <dgm:pt modelId="{2BA0B566-9587-460E-A083-FA36F4617010}" type="pres">
      <dgm:prSet presAssocID="{DA657303-4938-401B-8FF1-5382499093DC}" presName="arc3" presStyleLbl="node1" presStyleIdx="1" presStyleCnt="4" custScaleX="97330" custLinFactNeighborX="-1619" custLinFactNeighborY="-1894"/>
      <dgm:spPr/>
    </dgm:pt>
    <dgm:pt modelId="{45FA1F66-48F9-4540-9E95-42A967F7BB3B}" type="pres">
      <dgm:prSet presAssocID="{DA657303-4938-401B-8FF1-5382499093DC}" presName="parentText2" presStyleLbl="revTx" presStyleIdx="0" presStyleCnt="3">
        <dgm:presLayoutVars>
          <dgm:chMax val="4"/>
          <dgm:chPref val="3"/>
          <dgm:bulletEnabled val="1"/>
        </dgm:presLayoutVars>
      </dgm:prSet>
      <dgm:spPr/>
      <dgm:t>
        <a:bodyPr/>
        <a:lstStyle/>
        <a:p>
          <a:endParaRPr lang="en-US"/>
        </a:p>
      </dgm:t>
    </dgm:pt>
    <dgm:pt modelId="{E489AEA6-260C-4629-8F93-D04DE48208AB}" type="pres">
      <dgm:prSet presAssocID="{DA657303-4938-401B-8FF1-5382499093DC}" presName="arc2" presStyleLbl="node1" presStyleIdx="2" presStyleCnt="4" custLinFactNeighborX="8714" custLinFactNeighborY="-1944"/>
      <dgm:spPr/>
    </dgm:pt>
    <dgm:pt modelId="{FA6EE363-F5BF-4586-926F-F529E8B8F5A9}" type="pres">
      <dgm:prSet presAssocID="{DA657303-4938-401B-8FF1-5382499093DC}" presName="arc4" presStyleLbl="node1" presStyleIdx="3" presStyleCnt="4" custLinFactNeighborX="6478" custLinFactNeighborY="-972"/>
      <dgm:spPr/>
    </dgm:pt>
    <dgm:pt modelId="{E20E7614-62EA-4034-9A87-6EC2F855AAC6}" type="pres">
      <dgm:prSet presAssocID="{DA657303-4938-401B-8FF1-5382499093DC}" presName="parentText3" presStyleLbl="revTx" presStyleIdx="1" presStyleCnt="3">
        <dgm:presLayoutVars>
          <dgm:chMax val="1"/>
          <dgm:chPref val="1"/>
          <dgm:bulletEnabled val="1"/>
        </dgm:presLayoutVars>
      </dgm:prSet>
      <dgm:spPr/>
      <dgm:t>
        <a:bodyPr/>
        <a:lstStyle/>
        <a:p>
          <a:endParaRPr lang="en-US"/>
        </a:p>
      </dgm:t>
    </dgm:pt>
    <dgm:pt modelId="{26AE60BE-6A61-4791-B299-1710A55E7693}" type="pres">
      <dgm:prSet presAssocID="{DA657303-4938-401B-8FF1-5382499093DC}" presName="middleComposite" presStyleCnt="0"/>
      <dgm:spPr/>
    </dgm:pt>
    <dgm:pt modelId="{886615A4-B439-4940-BA39-318FB719B861}" type="pres">
      <dgm:prSet presAssocID="{66D3CDB9-1418-463F-B476-609873156733}" presName="circ1" presStyleLbl="vennNode1" presStyleIdx="0" presStyleCnt="8" custScaleX="126685" custScaleY="107469" custLinFactNeighborX="5656" custLinFactNeighborY="-2828"/>
      <dgm:spPr/>
      <dgm:t>
        <a:bodyPr/>
        <a:lstStyle/>
        <a:p>
          <a:endParaRPr lang="en-US"/>
        </a:p>
      </dgm:t>
    </dgm:pt>
    <dgm:pt modelId="{80171646-CB27-493F-AA7B-A04EF7BED528}" type="pres">
      <dgm:prSet presAssocID="{66D3CDB9-1418-463F-B476-609873156733}" presName="circ1Tx" presStyleLbl="revTx" presStyleIdx="1" presStyleCnt="3">
        <dgm:presLayoutVars>
          <dgm:chMax val="0"/>
          <dgm:chPref val="0"/>
        </dgm:presLayoutVars>
      </dgm:prSet>
      <dgm:spPr/>
      <dgm:t>
        <a:bodyPr/>
        <a:lstStyle/>
        <a:p>
          <a:endParaRPr lang="en-US"/>
        </a:p>
      </dgm:t>
    </dgm:pt>
    <dgm:pt modelId="{88944075-C922-4552-A308-FF4DB6618E23}" type="pres">
      <dgm:prSet presAssocID="{94800A9D-62C6-4447-854A-B61AD3AADD2A}" presName="circ2" presStyleLbl="vennNode1" presStyleIdx="1" presStyleCnt="8" custScaleX="143778" custScaleY="107469" custLinFactNeighborX="20399" custLinFactNeighborY="-2828"/>
      <dgm:spPr/>
      <dgm:t>
        <a:bodyPr/>
        <a:lstStyle/>
        <a:p>
          <a:endParaRPr lang="en-US"/>
        </a:p>
      </dgm:t>
    </dgm:pt>
    <dgm:pt modelId="{39BC5995-01DC-48B8-BF88-BC00D7309894}" type="pres">
      <dgm:prSet presAssocID="{94800A9D-62C6-4447-854A-B61AD3AADD2A}" presName="circ2Tx" presStyleLbl="revTx" presStyleIdx="1" presStyleCnt="3">
        <dgm:presLayoutVars>
          <dgm:chMax val="0"/>
          <dgm:chPref val="0"/>
        </dgm:presLayoutVars>
      </dgm:prSet>
      <dgm:spPr/>
      <dgm:t>
        <a:bodyPr/>
        <a:lstStyle/>
        <a:p>
          <a:endParaRPr lang="en-US"/>
        </a:p>
      </dgm:t>
    </dgm:pt>
    <dgm:pt modelId="{2D289837-E1CD-4CF4-88E3-B85C4ECA7371}" type="pres">
      <dgm:prSet presAssocID="{DA657303-4938-401B-8FF1-5382499093DC}" presName="leftComposite" presStyleCnt="0"/>
      <dgm:spPr/>
    </dgm:pt>
    <dgm:pt modelId="{80A0C9FE-EF61-4D4C-8011-6C6561F16E93}" type="pres">
      <dgm:prSet presAssocID="{3C4C7748-0CCB-49B6-AF56-6BAA46D7B8BD}" presName="childText1_1" presStyleLbl="vennNode1" presStyleIdx="2" presStyleCnt="8" custScaleX="132878" custScaleY="115337" custLinFactNeighborX="-27683" custLinFactNeighborY="-2993">
        <dgm:presLayoutVars>
          <dgm:chMax val="0"/>
          <dgm:chPref val="0"/>
        </dgm:presLayoutVars>
      </dgm:prSet>
      <dgm:spPr/>
      <dgm:t>
        <a:bodyPr/>
        <a:lstStyle/>
        <a:p>
          <a:endParaRPr lang="en-US"/>
        </a:p>
      </dgm:t>
    </dgm:pt>
    <dgm:pt modelId="{155DBB0B-ED2F-4864-BAD7-EAAC4D25B705}" type="pres">
      <dgm:prSet presAssocID="{3C4C7748-0CCB-49B6-AF56-6BAA46D7B8BD}" presName="ellipse1" presStyleLbl="vennNode1" presStyleIdx="3" presStyleCnt="8" custLinFactNeighborX="-65162" custLinFactNeighborY="-7048"/>
      <dgm:spPr/>
    </dgm:pt>
    <dgm:pt modelId="{DA14EDE1-695C-4F3A-B13A-607CD7F70C39}" type="pres">
      <dgm:prSet presAssocID="{3C4C7748-0CCB-49B6-AF56-6BAA46D7B8BD}" presName="ellipse2" presStyleLbl="vennNode1" presStyleIdx="4" presStyleCnt="8"/>
      <dgm:spPr/>
    </dgm:pt>
    <dgm:pt modelId="{8FF4F186-107B-4550-877C-14BF24984F5E}" type="pres">
      <dgm:prSet presAssocID="{4B290C98-274E-45B0-BDF6-7362250CE4C8}" presName="childText1_2" presStyleLbl="vennNode1" presStyleIdx="5" presStyleCnt="8" custScaleX="174402" custScaleY="135580" custLinFactNeighborX="2595" custLinFactNeighborY="865">
        <dgm:presLayoutVars>
          <dgm:chMax val="0"/>
          <dgm:chPref val="0"/>
        </dgm:presLayoutVars>
      </dgm:prSet>
      <dgm:spPr/>
      <dgm:t>
        <a:bodyPr/>
        <a:lstStyle/>
        <a:p>
          <a:endParaRPr lang="en-US"/>
        </a:p>
      </dgm:t>
    </dgm:pt>
    <dgm:pt modelId="{C00FD624-63A4-40D7-BB13-B442EADBF2E3}" type="pres">
      <dgm:prSet presAssocID="{4B290C98-274E-45B0-BDF6-7362250CE4C8}" presName="ellipse3" presStyleLbl="vennNode1" presStyleIdx="6" presStyleCnt="8"/>
      <dgm:spPr/>
    </dgm:pt>
    <dgm:pt modelId="{9D27EC89-D20B-4412-9EF9-E28EAC1C3794}" type="pres">
      <dgm:prSet presAssocID="{F0BFB0BD-DF2D-4CD5-AB3C-6F2B74FC3FD8}" presName="childText1_3" presStyleLbl="vennNode1" presStyleIdx="7" presStyleCnt="8" custScaleX="191334" custScaleY="115337" custLinFactNeighborX="-28548" custLinFactNeighborY="-2595">
        <dgm:presLayoutVars>
          <dgm:chMax val="0"/>
          <dgm:chPref val="0"/>
        </dgm:presLayoutVars>
      </dgm:prSet>
      <dgm:spPr/>
      <dgm:t>
        <a:bodyPr/>
        <a:lstStyle/>
        <a:p>
          <a:endParaRPr lang="en-US"/>
        </a:p>
      </dgm:t>
    </dgm:pt>
    <dgm:pt modelId="{3036CF02-A3C3-4543-B335-35E35A3BC9B1}" type="pres">
      <dgm:prSet presAssocID="{DA657303-4938-401B-8FF1-5382499093DC}" presName="rightChild" presStyleLbl="node2" presStyleIdx="0" presStyleCnt="1" custScaleX="109405" custScaleY="95176">
        <dgm:presLayoutVars>
          <dgm:chMax val="0"/>
          <dgm:chPref val="0"/>
        </dgm:presLayoutVars>
      </dgm:prSet>
      <dgm:spPr/>
      <dgm:t>
        <a:bodyPr/>
        <a:lstStyle/>
        <a:p>
          <a:endParaRPr lang="en-US"/>
        </a:p>
      </dgm:t>
    </dgm:pt>
    <dgm:pt modelId="{79854A04-F961-45FC-A016-BA0F9AA243C4}" type="pres">
      <dgm:prSet presAssocID="{DA657303-4938-401B-8FF1-5382499093DC}" presName="parentText1" presStyleLbl="revTx" presStyleIdx="2" presStyleCnt="3" custScaleX="149502">
        <dgm:presLayoutVars>
          <dgm:chMax val="4"/>
          <dgm:chPref val="3"/>
          <dgm:bulletEnabled val="1"/>
        </dgm:presLayoutVars>
      </dgm:prSet>
      <dgm:spPr/>
      <dgm:t>
        <a:bodyPr/>
        <a:lstStyle/>
        <a:p>
          <a:endParaRPr lang="en-US"/>
        </a:p>
      </dgm:t>
    </dgm:pt>
  </dgm:ptLst>
  <dgm:cxnLst>
    <dgm:cxn modelId="{41E0E351-1C9B-0548-BA62-B2D8B4018B6C}" type="presOf" srcId="{94800A9D-62C6-4447-854A-B61AD3AADD2A}" destId="{39BC5995-01DC-48B8-BF88-BC00D7309894}" srcOrd="1" destOrd="0" presId="urn:microsoft.com/office/officeart/2009/3/layout/PhasedProcess"/>
    <dgm:cxn modelId="{D50F2E6B-6113-42FE-97AF-C1E4B3D9A4E1}" srcId="{044D4909-AC8C-4238-8AD9-CF2FEE557201}" destId="{66D3CDB9-1418-463F-B476-609873156733}" srcOrd="0" destOrd="0" parTransId="{94A47914-70DD-494D-9A30-4377B217E1B8}" sibTransId="{0AC29165-E93E-4391-A914-E73BEA4D84FD}"/>
    <dgm:cxn modelId="{5351277B-CE03-49ED-B9C4-09880C6D333B}" srcId="{653EF322-6F0C-496F-9CE6-67523E0D69A3}" destId="{3C4C7748-0CCB-49B6-AF56-6BAA46D7B8BD}" srcOrd="0" destOrd="0" parTransId="{6D9D11C8-F7F3-4689-A03A-46551CC68BE5}" sibTransId="{6EFABD3E-4691-429E-AB0E-C9D829E245ED}"/>
    <dgm:cxn modelId="{FDB24959-08A1-0548-BCAD-448CAE20D0E2}" type="presOf" srcId="{F0BFB0BD-DF2D-4CD5-AB3C-6F2B74FC3FD8}" destId="{9D27EC89-D20B-4412-9EF9-E28EAC1C3794}" srcOrd="0" destOrd="0" presId="urn:microsoft.com/office/officeart/2009/3/layout/PhasedProcess"/>
    <dgm:cxn modelId="{67BD33DC-27AA-49FF-ADCC-2FFFD689622F}" srcId="{FE7A6682-6F1A-4EF6-B80F-3E64B603597B}" destId="{C55C64B1-40CF-4D5B-BEF2-9A6E2414C081}" srcOrd="0" destOrd="0" parTransId="{09854AF3-498C-4BD6-A837-C278787666D5}" sibTransId="{CE6A5153-B3B4-4B17-81F8-0111CF731164}"/>
    <dgm:cxn modelId="{8519ABF1-F774-204B-B430-B8A2C4ED6175}" type="presOf" srcId="{FE7A6682-6F1A-4EF6-B80F-3E64B603597B}" destId="{E20E7614-62EA-4034-9A87-6EC2F855AAC6}" srcOrd="0" destOrd="0" presId="urn:microsoft.com/office/officeart/2009/3/layout/PhasedProcess"/>
    <dgm:cxn modelId="{3D381E24-BD84-48DA-A2BC-ACA98A398C3A}" srcId="{DA657303-4938-401B-8FF1-5382499093DC}" destId="{653EF322-6F0C-496F-9CE6-67523E0D69A3}" srcOrd="0" destOrd="0" parTransId="{04DA8825-5B27-461D-A03D-4E0916B3588E}" sibTransId="{156AF455-956B-4031-83BA-EC87D4E7CBFD}"/>
    <dgm:cxn modelId="{7A112634-9BE6-427A-8D44-9EF66F9313AE}" srcId="{653EF322-6F0C-496F-9CE6-67523E0D69A3}" destId="{F0BFB0BD-DF2D-4CD5-AB3C-6F2B74FC3FD8}" srcOrd="2" destOrd="0" parTransId="{F34A96D1-9786-49CC-A46A-7E45BB3757CD}" sibTransId="{ED6695B6-BC5F-4063-96B2-B59286C010A2}"/>
    <dgm:cxn modelId="{D88F8339-E8E0-43FD-9A2C-DC2007E68F4B}" srcId="{DA657303-4938-401B-8FF1-5382499093DC}" destId="{044D4909-AC8C-4238-8AD9-CF2FEE557201}" srcOrd="1" destOrd="0" parTransId="{D044985D-978B-4B7E-954E-883FF7D20E33}" sibTransId="{9773D6D2-C286-44C3-BFFA-85856336F5B7}"/>
    <dgm:cxn modelId="{30B01EBA-D0CB-D84E-B0FF-FAF8C0F4BE8F}" type="presOf" srcId="{66D3CDB9-1418-463F-B476-609873156733}" destId="{886615A4-B439-4940-BA39-318FB719B861}" srcOrd="0" destOrd="0" presId="urn:microsoft.com/office/officeart/2009/3/layout/PhasedProcess"/>
    <dgm:cxn modelId="{6E757742-67D7-44FE-A7C6-7C591F582335}" srcId="{653EF322-6F0C-496F-9CE6-67523E0D69A3}" destId="{4B290C98-274E-45B0-BDF6-7362250CE4C8}" srcOrd="1" destOrd="0" parTransId="{6DC826BF-C27B-4720-9453-FBB4F81336F0}" sibTransId="{CD1A860F-D140-4D2E-AB18-DBE32D2A2D15}"/>
    <dgm:cxn modelId="{0CDEA576-8468-944B-8CDD-3D3085164368}" type="presOf" srcId="{C55C64B1-40CF-4D5B-BEF2-9A6E2414C081}" destId="{3036CF02-A3C3-4543-B335-35E35A3BC9B1}" srcOrd="0" destOrd="0" presId="urn:microsoft.com/office/officeart/2009/3/layout/PhasedProcess"/>
    <dgm:cxn modelId="{23A8BD8B-1399-AC4D-91A6-1E12F348A31A}" type="presOf" srcId="{94800A9D-62C6-4447-854A-B61AD3AADD2A}" destId="{88944075-C922-4552-A308-FF4DB6618E23}" srcOrd="0" destOrd="0" presId="urn:microsoft.com/office/officeart/2009/3/layout/PhasedProcess"/>
    <dgm:cxn modelId="{B150C9BF-1FF0-744A-AE94-10A070E4E413}" type="presOf" srcId="{66D3CDB9-1418-463F-B476-609873156733}" destId="{80171646-CB27-493F-AA7B-A04EF7BED528}" srcOrd="1" destOrd="0" presId="urn:microsoft.com/office/officeart/2009/3/layout/PhasedProcess"/>
    <dgm:cxn modelId="{1ECDD2FE-FC90-D149-ABCD-89F2F847F73F}" type="presOf" srcId="{653EF322-6F0C-496F-9CE6-67523E0D69A3}" destId="{79854A04-F961-45FC-A016-BA0F9AA243C4}" srcOrd="0" destOrd="0" presId="urn:microsoft.com/office/officeart/2009/3/layout/PhasedProcess"/>
    <dgm:cxn modelId="{31195161-3DA2-4CB5-8EA5-5B87AB4A1874}" srcId="{044D4909-AC8C-4238-8AD9-CF2FEE557201}" destId="{94800A9D-62C6-4447-854A-B61AD3AADD2A}" srcOrd="1" destOrd="0" parTransId="{0F6F7A21-DBE3-4259-9BBC-F3DDB52B1C4E}" sibTransId="{7421D2DD-7DC2-40AF-87A6-9E92CA45E4C2}"/>
    <dgm:cxn modelId="{B26A76F0-1420-44C6-A104-E277FD4618A3}" srcId="{DA657303-4938-401B-8FF1-5382499093DC}" destId="{FE7A6682-6F1A-4EF6-B80F-3E64B603597B}" srcOrd="2" destOrd="0" parTransId="{B244186E-2C1B-4D50-A70E-025FC0BFAD94}" sibTransId="{A2873362-8E35-422C-8453-068EAC00291E}"/>
    <dgm:cxn modelId="{4763EE28-454E-A94B-8EED-EDA31B0BA4F5}" type="presOf" srcId="{4B290C98-274E-45B0-BDF6-7362250CE4C8}" destId="{8FF4F186-107B-4550-877C-14BF24984F5E}" srcOrd="0" destOrd="0" presId="urn:microsoft.com/office/officeart/2009/3/layout/PhasedProcess"/>
    <dgm:cxn modelId="{1B24FDB9-CE81-5441-8A8E-EBC4914C8AA0}" type="presOf" srcId="{3C4C7748-0CCB-49B6-AF56-6BAA46D7B8BD}" destId="{80A0C9FE-EF61-4D4C-8011-6C6561F16E93}" srcOrd="0" destOrd="0" presId="urn:microsoft.com/office/officeart/2009/3/layout/PhasedProcess"/>
    <dgm:cxn modelId="{718E745C-0236-464A-AEE0-C4B7355CA081}" type="presOf" srcId="{044D4909-AC8C-4238-8AD9-CF2FEE557201}" destId="{45FA1F66-48F9-4540-9E95-42A967F7BB3B}" srcOrd="0" destOrd="0" presId="urn:microsoft.com/office/officeart/2009/3/layout/PhasedProcess"/>
    <dgm:cxn modelId="{9B6A0486-2F40-4F4D-A5C5-61C894849DCC}" type="presOf" srcId="{DA657303-4938-401B-8FF1-5382499093DC}" destId="{81B53A09-880C-4647-803C-FD3476EB92F8}" srcOrd="0" destOrd="0" presId="urn:microsoft.com/office/officeart/2009/3/layout/PhasedProcess"/>
    <dgm:cxn modelId="{0F976CF2-EC09-4F4D-97A6-8572A6685115}" type="presParOf" srcId="{81B53A09-880C-4647-803C-FD3476EB92F8}" destId="{B43FE3BC-A6CA-4331-B34A-0D1D91A68EB2}" srcOrd="0" destOrd="0" presId="urn:microsoft.com/office/officeart/2009/3/layout/PhasedProcess"/>
    <dgm:cxn modelId="{0751127E-15B6-CB4D-B0E5-3393E1B34DDB}" type="presParOf" srcId="{81B53A09-880C-4647-803C-FD3476EB92F8}" destId="{2BA0B566-9587-460E-A083-FA36F4617010}" srcOrd="1" destOrd="0" presId="urn:microsoft.com/office/officeart/2009/3/layout/PhasedProcess"/>
    <dgm:cxn modelId="{88B2D369-4A39-7A43-83A6-046725BEFECF}" type="presParOf" srcId="{81B53A09-880C-4647-803C-FD3476EB92F8}" destId="{45FA1F66-48F9-4540-9E95-42A967F7BB3B}" srcOrd="2" destOrd="0" presId="urn:microsoft.com/office/officeart/2009/3/layout/PhasedProcess"/>
    <dgm:cxn modelId="{C25F7A98-1D01-E544-AEFF-A19486BC1C54}" type="presParOf" srcId="{81B53A09-880C-4647-803C-FD3476EB92F8}" destId="{E489AEA6-260C-4629-8F93-D04DE48208AB}" srcOrd="3" destOrd="0" presId="urn:microsoft.com/office/officeart/2009/3/layout/PhasedProcess"/>
    <dgm:cxn modelId="{63FC54C5-F720-EA44-9991-86E168527EA6}" type="presParOf" srcId="{81B53A09-880C-4647-803C-FD3476EB92F8}" destId="{FA6EE363-F5BF-4586-926F-F529E8B8F5A9}" srcOrd="4" destOrd="0" presId="urn:microsoft.com/office/officeart/2009/3/layout/PhasedProcess"/>
    <dgm:cxn modelId="{4CD14E04-7637-504A-8764-327729AEB40B}" type="presParOf" srcId="{81B53A09-880C-4647-803C-FD3476EB92F8}" destId="{E20E7614-62EA-4034-9A87-6EC2F855AAC6}" srcOrd="5" destOrd="0" presId="urn:microsoft.com/office/officeart/2009/3/layout/PhasedProcess"/>
    <dgm:cxn modelId="{2737DB30-93A6-7945-BFA1-DC84208B022E}" type="presParOf" srcId="{81B53A09-880C-4647-803C-FD3476EB92F8}" destId="{26AE60BE-6A61-4791-B299-1710A55E7693}" srcOrd="6" destOrd="0" presId="urn:microsoft.com/office/officeart/2009/3/layout/PhasedProcess"/>
    <dgm:cxn modelId="{469EB161-7E78-D043-974A-633AF11884AE}" type="presParOf" srcId="{26AE60BE-6A61-4791-B299-1710A55E7693}" destId="{886615A4-B439-4940-BA39-318FB719B861}" srcOrd="0" destOrd="0" presId="urn:microsoft.com/office/officeart/2009/3/layout/PhasedProcess"/>
    <dgm:cxn modelId="{18212DF2-0351-8D46-96E0-E7847B895D9D}" type="presParOf" srcId="{26AE60BE-6A61-4791-B299-1710A55E7693}" destId="{80171646-CB27-493F-AA7B-A04EF7BED528}" srcOrd="1" destOrd="0" presId="urn:microsoft.com/office/officeart/2009/3/layout/PhasedProcess"/>
    <dgm:cxn modelId="{DDB53746-7872-2947-A7BA-CBDB078647B3}" type="presParOf" srcId="{26AE60BE-6A61-4791-B299-1710A55E7693}" destId="{88944075-C922-4552-A308-FF4DB6618E23}" srcOrd="2" destOrd="0" presId="urn:microsoft.com/office/officeart/2009/3/layout/PhasedProcess"/>
    <dgm:cxn modelId="{77EE7792-4B87-2B4F-BF83-2A5783ABC05F}" type="presParOf" srcId="{26AE60BE-6A61-4791-B299-1710A55E7693}" destId="{39BC5995-01DC-48B8-BF88-BC00D7309894}" srcOrd="3" destOrd="0" presId="urn:microsoft.com/office/officeart/2009/3/layout/PhasedProcess"/>
    <dgm:cxn modelId="{3D885E3E-8AFB-5549-81C1-D95A7930749C}" type="presParOf" srcId="{81B53A09-880C-4647-803C-FD3476EB92F8}" destId="{2D289837-E1CD-4CF4-88E3-B85C4ECA7371}" srcOrd="7" destOrd="0" presId="urn:microsoft.com/office/officeart/2009/3/layout/PhasedProcess"/>
    <dgm:cxn modelId="{C8BFA028-30E6-CB40-ACA2-A4AFA7393642}" type="presParOf" srcId="{2D289837-E1CD-4CF4-88E3-B85C4ECA7371}" destId="{80A0C9FE-EF61-4D4C-8011-6C6561F16E93}" srcOrd="0" destOrd="0" presId="urn:microsoft.com/office/officeart/2009/3/layout/PhasedProcess"/>
    <dgm:cxn modelId="{ADF936B0-44BE-C841-AFB1-1F48B6DEED97}" type="presParOf" srcId="{2D289837-E1CD-4CF4-88E3-B85C4ECA7371}" destId="{155DBB0B-ED2F-4864-BAD7-EAAC4D25B705}" srcOrd="1" destOrd="0" presId="urn:microsoft.com/office/officeart/2009/3/layout/PhasedProcess"/>
    <dgm:cxn modelId="{C6303FF1-690D-A740-8465-94FD481C9822}" type="presParOf" srcId="{2D289837-E1CD-4CF4-88E3-B85C4ECA7371}" destId="{DA14EDE1-695C-4F3A-B13A-607CD7F70C39}" srcOrd="2" destOrd="0" presId="urn:microsoft.com/office/officeart/2009/3/layout/PhasedProcess"/>
    <dgm:cxn modelId="{AD06EE5C-D1AE-B64B-A5A4-C2E9297204D6}" type="presParOf" srcId="{2D289837-E1CD-4CF4-88E3-B85C4ECA7371}" destId="{8FF4F186-107B-4550-877C-14BF24984F5E}" srcOrd="3" destOrd="0" presId="urn:microsoft.com/office/officeart/2009/3/layout/PhasedProcess"/>
    <dgm:cxn modelId="{0FF2E5E7-31FE-F043-8F60-E7509C40AD8D}" type="presParOf" srcId="{2D289837-E1CD-4CF4-88E3-B85C4ECA7371}" destId="{C00FD624-63A4-40D7-BB13-B442EADBF2E3}" srcOrd="4" destOrd="0" presId="urn:microsoft.com/office/officeart/2009/3/layout/PhasedProcess"/>
    <dgm:cxn modelId="{8E216A62-2F6F-B24D-957B-27E6E4456333}" type="presParOf" srcId="{2D289837-E1CD-4CF4-88E3-B85C4ECA7371}" destId="{9D27EC89-D20B-4412-9EF9-E28EAC1C3794}" srcOrd="5" destOrd="0" presId="urn:microsoft.com/office/officeart/2009/3/layout/PhasedProcess"/>
    <dgm:cxn modelId="{3B6378FE-A2D9-844D-B854-FBD839E65EB7}" type="presParOf" srcId="{81B53A09-880C-4647-803C-FD3476EB92F8}" destId="{3036CF02-A3C3-4543-B335-35E35A3BC9B1}" srcOrd="8" destOrd="0" presId="urn:microsoft.com/office/officeart/2009/3/layout/PhasedProcess"/>
    <dgm:cxn modelId="{E274DA12-51C0-6C4D-9CA2-E4FEF34EFE11}" type="presParOf" srcId="{81B53A09-880C-4647-803C-FD3476EB92F8}" destId="{79854A04-F961-45FC-A016-BA0F9AA243C4}" srcOrd="9" destOrd="0" presId="urn:microsoft.com/office/officeart/2009/3/layout/Phased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324D73-C648-4CF7-96FB-F3BA15FB2DA1}"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F03057E9-A7F1-4E78-A34C-AC73F3C59763}">
      <dgm:prSet phldrT="[Text]"/>
      <dgm:spPr>
        <a:xfrm>
          <a:off x="1671191" y="1194"/>
          <a:ext cx="1001017" cy="650661"/>
        </a:xfrm>
      </dgm:spPr>
      <dgm:t>
        <a:bodyPr/>
        <a:lstStyle/>
        <a:p>
          <a:pPr>
            <a:buNone/>
          </a:pPr>
          <a:r>
            <a:rPr lang="en-US" dirty="0" smtClean="0">
              <a:latin typeface="Calibri" panose="020F0502020204030204"/>
              <a:ea typeface="+mn-ea"/>
              <a:cs typeface="+mn-cs"/>
            </a:rPr>
            <a:t>Orientation</a:t>
          </a:r>
          <a:endParaRPr lang="en-US" dirty="0">
            <a:latin typeface="Calibri" panose="020F0502020204030204"/>
            <a:ea typeface="+mn-ea"/>
            <a:cs typeface="+mn-cs"/>
          </a:endParaRPr>
        </a:p>
      </dgm:t>
    </dgm:pt>
    <dgm:pt modelId="{52A4B612-D069-469B-BD9E-5AE36C02D5A8}" type="parTrans" cxnId="{0973F9F0-520E-4927-A615-68F5F295E6D5}">
      <dgm:prSet/>
      <dgm:spPr/>
      <dgm:t>
        <a:bodyPr/>
        <a:lstStyle/>
        <a:p>
          <a:endParaRPr lang="en-US"/>
        </a:p>
      </dgm:t>
    </dgm:pt>
    <dgm:pt modelId="{AFBC77D0-932E-4276-994D-ECA91B8752C6}" type="sibTrans" cxnId="{0973F9F0-520E-4927-A615-68F5F295E6D5}">
      <dgm:prSet/>
      <dgm:spPr>
        <a:xfrm>
          <a:off x="871620" y="326525"/>
          <a:ext cx="2600158" cy="2600158"/>
        </a:xfrm>
      </dgm:spPr>
      <dgm:t>
        <a:bodyPr/>
        <a:lstStyle/>
        <a:p>
          <a:endParaRPr lang="en-US"/>
        </a:p>
      </dgm:t>
    </dgm:pt>
    <dgm:pt modelId="{6E2C71FD-EBB1-47E2-90FB-D46570E0BFD3}">
      <dgm:prSet phldrT="[Text]"/>
      <dgm:spPr>
        <a:xfrm>
          <a:off x="2907639" y="899526"/>
          <a:ext cx="1001017" cy="650661"/>
        </a:xfrm>
      </dgm:spPr>
      <dgm:t>
        <a:bodyPr/>
        <a:lstStyle/>
        <a:p>
          <a:pPr>
            <a:buNone/>
          </a:pPr>
          <a:r>
            <a:rPr lang="en-US" smtClean="0">
              <a:latin typeface="Calibri" panose="020F0502020204030204"/>
              <a:ea typeface="+mn-ea"/>
              <a:cs typeface="+mn-cs"/>
            </a:rPr>
            <a:t>Module 1</a:t>
          </a:r>
          <a:endParaRPr lang="en-US" dirty="0">
            <a:latin typeface="Calibri" panose="020F0502020204030204"/>
            <a:ea typeface="+mn-ea"/>
            <a:cs typeface="+mn-cs"/>
          </a:endParaRPr>
        </a:p>
      </dgm:t>
    </dgm:pt>
    <dgm:pt modelId="{698F86D7-BB6C-4D4F-9499-3C40326FA85F}" type="parTrans" cxnId="{76E619D3-40D2-4C25-B85A-004C24923B9E}">
      <dgm:prSet/>
      <dgm:spPr/>
      <dgm:t>
        <a:bodyPr/>
        <a:lstStyle/>
        <a:p>
          <a:endParaRPr lang="en-US"/>
        </a:p>
      </dgm:t>
    </dgm:pt>
    <dgm:pt modelId="{3B3A4B3C-E6CC-4E71-A970-540B42F5F507}" type="sibTrans" cxnId="{76E619D3-40D2-4C25-B85A-004C24923B9E}">
      <dgm:prSet/>
      <dgm:spPr>
        <a:xfrm>
          <a:off x="871620" y="326525"/>
          <a:ext cx="2600158" cy="2600158"/>
        </a:xfrm>
      </dgm:spPr>
      <dgm:t>
        <a:bodyPr/>
        <a:lstStyle/>
        <a:p>
          <a:endParaRPr lang="en-US"/>
        </a:p>
      </dgm:t>
    </dgm:pt>
    <dgm:pt modelId="{FAB57BB4-F31A-4967-9AFA-A89A9D859D01}">
      <dgm:prSet phldrT="[Text]"/>
      <dgm:spPr>
        <a:xfrm>
          <a:off x="2435358" y="2353059"/>
          <a:ext cx="1001017" cy="650661"/>
        </a:xfrm>
      </dgm:spPr>
      <dgm:t>
        <a:bodyPr/>
        <a:lstStyle/>
        <a:p>
          <a:pPr>
            <a:buNone/>
          </a:pPr>
          <a:r>
            <a:rPr lang="en-US" smtClean="0">
              <a:latin typeface="Calibri" panose="020F0502020204030204"/>
              <a:ea typeface="+mn-ea"/>
              <a:cs typeface="+mn-cs"/>
            </a:rPr>
            <a:t>Module 2</a:t>
          </a:r>
          <a:endParaRPr lang="en-US">
            <a:latin typeface="Calibri" panose="020F0502020204030204"/>
            <a:ea typeface="+mn-ea"/>
            <a:cs typeface="+mn-cs"/>
          </a:endParaRPr>
        </a:p>
      </dgm:t>
    </dgm:pt>
    <dgm:pt modelId="{2BFD8D63-1065-4116-9532-36AC1A20BE88}" type="parTrans" cxnId="{B49D4FF2-2FFD-4485-9F9F-336E5D2BFE8D}">
      <dgm:prSet/>
      <dgm:spPr/>
      <dgm:t>
        <a:bodyPr/>
        <a:lstStyle/>
        <a:p>
          <a:endParaRPr lang="en-US"/>
        </a:p>
      </dgm:t>
    </dgm:pt>
    <dgm:pt modelId="{7A16B7B5-61B2-424A-8EF5-3B3C4DBB7EA5}" type="sibTrans" cxnId="{B49D4FF2-2FFD-4485-9F9F-336E5D2BFE8D}">
      <dgm:prSet/>
      <dgm:spPr>
        <a:xfrm>
          <a:off x="871620" y="326525"/>
          <a:ext cx="2600158" cy="2600158"/>
        </a:xfrm>
      </dgm:spPr>
      <dgm:t>
        <a:bodyPr/>
        <a:lstStyle/>
        <a:p>
          <a:endParaRPr lang="en-US"/>
        </a:p>
      </dgm:t>
    </dgm:pt>
    <dgm:pt modelId="{173CDCA4-48D9-4D79-BF9B-973786477A8B}">
      <dgm:prSet phldrT="[Text]"/>
      <dgm:spPr>
        <a:xfrm>
          <a:off x="907023" y="2353059"/>
          <a:ext cx="1001017" cy="650661"/>
        </a:xfrm>
      </dgm:spPr>
      <dgm:t>
        <a:bodyPr/>
        <a:lstStyle/>
        <a:p>
          <a:pPr>
            <a:buNone/>
          </a:pPr>
          <a:r>
            <a:rPr lang="en-US" smtClean="0">
              <a:latin typeface="Calibri" panose="020F0502020204030204"/>
              <a:ea typeface="+mn-ea"/>
              <a:cs typeface="+mn-cs"/>
            </a:rPr>
            <a:t>Module 3</a:t>
          </a:r>
          <a:endParaRPr lang="en-US" dirty="0">
            <a:latin typeface="Calibri" panose="020F0502020204030204"/>
            <a:ea typeface="+mn-ea"/>
            <a:cs typeface="+mn-cs"/>
          </a:endParaRPr>
        </a:p>
      </dgm:t>
    </dgm:pt>
    <dgm:pt modelId="{8F70FDE4-BEA0-4FC1-9D63-5348C3192850}" type="parTrans" cxnId="{1DD02188-A171-4DD6-B2C3-231BC7B633F8}">
      <dgm:prSet/>
      <dgm:spPr/>
      <dgm:t>
        <a:bodyPr/>
        <a:lstStyle/>
        <a:p>
          <a:endParaRPr lang="en-US"/>
        </a:p>
      </dgm:t>
    </dgm:pt>
    <dgm:pt modelId="{3FDF29E9-4262-4096-9B48-60BBB46EC954}" type="sibTrans" cxnId="{1DD02188-A171-4DD6-B2C3-231BC7B633F8}">
      <dgm:prSet/>
      <dgm:spPr>
        <a:xfrm>
          <a:off x="871620" y="326525"/>
          <a:ext cx="2600158" cy="2600158"/>
        </a:xfrm>
      </dgm:spPr>
      <dgm:t>
        <a:bodyPr/>
        <a:lstStyle/>
        <a:p>
          <a:endParaRPr lang="en-US"/>
        </a:p>
      </dgm:t>
    </dgm:pt>
    <dgm:pt modelId="{111C6F30-E7ED-4F7F-946D-1EEA88999414}">
      <dgm:prSet phldrT="[Text]"/>
      <dgm:spPr>
        <a:xfrm>
          <a:off x="434742" y="899526"/>
          <a:ext cx="1001017" cy="650661"/>
        </a:xfrm>
      </dgm:spPr>
      <dgm:t>
        <a:bodyPr/>
        <a:lstStyle/>
        <a:p>
          <a:pPr>
            <a:buNone/>
          </a:pPr>
          <a:r>
            <a:rPr lang="en-US" smtClean="0">
              <a:latin typeface="Calibri" panose="020F0502020204030204"/>
              <a:ea typeface="+mn-ea"/>
              <a:cs typeface="+mn-cs"/>
            </a:rPr>
            <a:t>Module 4 </a:t>
          </a:r>
          <a:endParaRPr lang="en-US" dirty="0">
            <a:latin typeface="Calibri" panose="020F0502020204030204"/>
            <a:ea typeface="+mn-ea"/>
            <a:cs typeface="+mn-cs"/>
          </a:endParaRPr>
        </a:p>
      </dgm:t>
    </dgm:pt>
    <dgm:pt modelId="{DAE0A942-EF55-40EA-9923-49B2A35CDBB8}" type="parTrans" cxnId="{5D060850-135E-4E55-B8FB-2CE7CE283202}">
      <dgm:prSet/>
      <dgm:spPr/>
      <dgm:t>
        <a:bodyPr/>
        <a:lstStyle/>
        <a:p>
          <a:endParaRPr lang="en-US"/>
        </a:p>
      </dgm:t>
    </dgm:pt>
    <dgm:pt modelId="{043CD576-BE15-4A84-B3E0-9A7BF8432FDA}" type="sibTrans" cxnId="{5D060850-135E-4E55-B8FB-2CE7CE283202}">
      <dgm:prSet/>
      <dgm:spPr>
        <a:xfrm>
          <a:off x="871620" y="326525"/>
          <a:ext cx="2600158" cy="2600158"/>
        </a:xfrm>
      </dgm:spPr>
      <dgm:t>
        <a:bodyPr/>
        <a:lstStyle/>
        <a:p>
          <a:endParaRPr lang="en-US"/>
        </a:p>
      </dgm:t>
    </dgm:pt>
    <dgm:pt modelId="{BA8AAB95-0037-4B2B-9087-B7E3B42589FD}" type="pres">
      <dgm:prSet presAssocID="{F9324D73-C648-4CF7-96FB-F3BA15FB2DA1}" presName="cycle" presStyleCnt="0">
        <dgm:presLayoutVars>
          <dgm:dir/>
          <dgm:resizeHandles val="exact"/>
        </dgm:presLayoutVars>
      </dgm:prSet>
      <dgm:spPr/>
      <dgm:t>
        <a:bodyPr/>
        <a:lstStyle/>
        <a:p>
          <a:endParaRPr lang="en-US"/>
        </a:p>
      </dgm:t>
    </dgm:pt>
    <dgm:pt modelId="{E306CC4C-0E85-472A-9BD1-7D35318E25EF}" type="pres">
      <dgm:prSet presAssocID="{F03057E9-A7F1-4E78-A34C-AC73F3C59763}" presName="node" presStyleLbl="node1" presStyleIdx="0" presStyleCnt="5">
        <dgm:presLayoutVars>
          <dgm:bulletEnabled val="1"/>
        </dgm:presLayoutVars>
      </dgm:prSet>
      <dgm:spPr>
        <a:prstGeom prst="roundRect">
          <a:avLst/>
        </a:prstGeom>
      </dgm:spPr>
      <dgm:t>
        <a:bodyPr/>
        <a:lstStyle/>
        <a:p>
          <a:endParaRPr lang="en-US"/>
        </a:p>
      </dgm:t>
    </dgm:pt>
    <dgm:pt modelId="{C7F50624-2789-442D-8B9E-C12199FA5C08}" type="pres">
      <dgm:prSet presAssocID="{F03057E9-A7F1-4E78-A34C-AC73F3C59763}" presName="spNode" presStyleCnt="0"/>
      <dgm:spPr/>
      <dgm:t>
        <a:bodyPr/>
        <a:lstStyle/>
        <a:p>
          <a:endParaRPr lang="en-US"/>
        </a:p>
      </dgm:t>
    </dgm:pt>
    <dgm:pt modelId="{979C5941-4482-448E-B216-AF8FA63D006F}" type="pres">
      <dgm:prSet presAssocID="{AFBC77D0-932E-4276-994D-ECA91B8752C6}" presName="sibTrans" presStyleLbl="sibTrans1D1" presStyleIdx="0" presStyleCnt="5"/>
      <dgm:spPr>
        <a:custGeom>
          <a:avLst/>
          <a:gdLst/>
          <a:ahLst/>
          <a:cxnLst/>
          <a:rect l="0" t="0" r="0" b="0"/>
          <a:pathLst>
            <a:path>
              <a:moveTo>
                <a:pt x="1934721" y="165427"/>
              </a:moveTo>
              <a:arcTo wR="1300079" hR="1300079" stAng="17953171" swAng="1211959"/>
            </a:path>
          </a:pathLst>
        </a:custGeom>
      </dgm:spPr>
      <dgm:t>
        <a:bodyPr/>
        <a:lstStyle/>
        <a:p>
          <a:endParaRPr lang="en-US"/>
        </a:p>
      </dgm:t>
    </dgm:pt>
    <dgm:pt modelId="{C30B3132-4A1A-4CE1-A3FB-622BE75B601D}" type="pres">
      <dgm:prSet presAssocID="{6E2C71FD-EBB1-47E2-90FB-D46570E0BFD3}" presName="node" presStyleLbl="node1" presStyleIdx="1" presStyleCnt="5" custRadScaleRad="99397" custRadScaleInc="5153">
        <dgm:presLayoutVars>
          <dgm:bulletEnabled val="1"/>
        </dgm:presLayoutVars>
      </dgm:prSet>
      <dgm:spPr>
        <a:prstGeom prst="roundRect">
          <a:avLst/>
        </a:prstGeom>
      </dgm:spPr>
      <dgm:t>
        <a:bodyPr/>
        <a:lstStyle/>
        <a:p>
          <a:endParaRPr lang="en-US"/>
        </a:p>
      </dgm:t>
    </dgm:pt>
    <dgm:pt modelId="{95F4D5F5-F80B-4566-9CFF-047F0024D4A3}" type="pres">
      <dgm:prSet presAssocID="{6E2C71FD-EBB1-47E2-90FB-D46570E0BFD3}" presName="spNode" presStyleCnt="0"/>
      <dgm:spPr/>
      <dgm:t>
        <a:bodyPr/>
        <a:lstStyle/>
        <a:p>
          <a:endParaRPr lang="en-US"/>
        </a:p>
      </dgm:t>
    </dgm:pt>
    <dgm:pt modelId="{7422A4FA-9267-494A-B5BC-99A2F3526AD3}" type="pres">
      <dgm:prSet presAssocID="{3B3A4B3C-E6CC-4E71-A970-540B42F5F507}" presName="sibTrans" presStyleLbl="sibTrans1D1" presStyleIdx="1" presStyleCnt="5"/>
      <dgm:spPr>
        <a:custGeom>
          <a:avLst/>
          <a:gdLst/>
          <a:ahLst/>
          <a:cxnLst/>
          <a:rect l="0" t="0" r="0" b="0"/>
          <a:pathLst>
            <a:path>
              <a:moveTo>
                <a:pt x="2597043" y="1390022"/>
              </a:moveTo>
              <a:arcTo wR="1300079" hR="1300079" stAng="21838024" swAng="1360051"/>
            </a:path>
          </a:pathLst>
        </a:custGeom>
      </dgm:spPr>
      <dgm:t>
        <a:bodyPr/>
        <a:lstStyle/>
        <a:p>
          <a:endParaRPr lang="en-US"/>
        </a:p>
      </dgm:t>
    </dgm:pt>
    <dgm:pt modelId="{CE35A461-E0F4-47AB-B745-9DAA96373C45}" type="pres">
      <dgm:prSet presAssocID="{FAB57BB4-F31A-4967-9AFA-A89A9D859D01}" presName="node" presStyleLbl="node1" presStyleIdx="2" presStyleCnt="5">
        <dgm:presLayoutVars>
          <dgm:bulletEnabled val="1"/>
        </dgm:presLayoutVars>
      </dgm:prSet>
      <dgm:spPr>
        <a:prstGeom prst="roundRect">
          <a:avLst/>
        </a:prstGeom>
      </dgm:spPr>
      <dgm:t>
        <a:bodyPr/>
        <a:lstStyle/>
        <a:p>
          <a:endParaRPr lang="en-US"/>
        </a:p>
      </dgm:t>
    </dgm:pt>
    <dgm:pt modelId="{7BB14B1C-E8C9-4B08-BDC5-05443BF41A53}" type="pres">
      <dgm:prSet presAssocID="{FAB57BB4-F31A-4967-9AFA-A89A9D859D01}" presName="spNode" presStyleCnt="0"/>
      <dgm:spPr/>
      <dgm:t>
        <a:bodyPr/>
        <a:lstStyle/>
        <a:p>
          <a:endParaRPr lang="en-US"/>
        </a:p>
      </dgm:t>
    </dgm:pt>
    <dgm:pt modelId="{3D20196F-F63E-4418-B54E-EDF6916C4658}" type="pres">
      <dgm:prSet presAssocID="{7A16B7B5-61B2-424A-8EF5-3B3C4DBB7EA5}" presName="sibTrans" presStyleLbl="sibTrans1D1" presStyleIdx="2" presStyleCnt="5"/>
      <dgm:spPr>
        <a:custGeom>
          <a:avLst/>
          <a:gdLst/>
          <a:ahLst/>
          <a:cxnLst/>
          <a:rect l="0" t="0" r="0" b="0"/>
          <a:pathLst>
            <a:path>
              <a:moveTo>
                <a:pt x="1459711" y="2590320"/>
              </a:moveTo>
              <a:arcTo wR="1300079" hR="1300079" stAng="4976822" swAng="846357"/>
            </a:path>
          </a:pathLst>
        </a:custGeom>
      </dgm:spPr>
      <dgm:t>
        <a:bodyPr/>
        <a:lstStyle/>
        <a:p>
          <a:endParaRPr lang="en-US"/>
        </a:p>
      </dgm:t>
    </dgm:pt>
    <dgm:pt modelId="{4C7E35E5-A405-4E2F-A2CD-A8E6C3D0B3FC}" type="pres">
      <dgm:prSet presAssocID="{173CDCA4-48D9-4D79-BF9B-973786477A8B}" presName="node" presStyleLbl="node1" presStyleIdx="3" presStyleCnt="5">
        <dgm:presLayoutVars>
          <dgm:bulletEnabled val="1"/>
        </dgm:presLayoutVars>
      </dgm:prSet>
      <dgm:spPr>
        <a:prstGeom prst="roundRect">
          <a:avLst/>
        </a:prstGeom>
      </dgm:spPr>
      <dgm:t>
        <a:bodyPr/>
        <a:lstStyle/>
        <a:p>
          <a:endParaRPr lang="en-US"/>
        </a:p>
      </dgm:t>
    </dgm:pt>
    <dgm:pt modelId="{1F07E38A-3B1D-46E7-B91D-E6596EB9AFB2}" type="pres">
      <dgm:prSet presAssocID="{173CDCA4-48D9-4D79-BF9B-973786477A8B}" presName="spNode" presStyleCnt="0"/>
      <dgm:spPr/>
      <dgm:t>
        <a:bodyPr/>
        <a:lstStyle/>
        <a:p>
          <a:endParaRPr lang="en-US"/>
        </a:p>
      </dgm:t>
    </dgm:pt>
    <dgm:pt modelId="{D56BF23D-B2B1-4266-B045-26112BC55863}" type="pres">
      <dgm:prSet presAssocID="{3FDF29E9-4262-4096-9B48-60BBB46EC954}" presName="sibTrans" presStyleLbl="sibTrans1D1" presStyleIdx="3" presStyleCnt="5"/>
      <dgm:spPr>
        <a:custGeom>
          <a:avLst/>
          <a:gdLst/>
          <a:ahLst/>
          <a:cxnLst/>
          <a:rect l="0" t="0" r="0" b="0"/>
          <a:pathLst>
            <a:path>
              <a:moveTo>
                <a:pt x="137959" y="1882902"/>
              </a:moveTo>
              <a:arcTo wR="1300079" hR="1300079" stAng="9201925" swAng="1360051"/>
            </a:path>
          </a:pathLst>
        </a:custGeom>
      </dgm:spPr>
      <dgm:t>
        <a:bodyPr/>
        <a:lstStyle/>
        <a:p>
          <a:endParaRPr lang="en-US"/>
        </a:p>
      </dgm:t>
    </dgm:pt>
    <dgm:pt modelId="{83B475E8-1470-4593-8AFD-760F562D08FE}" type="pres">
      <dgm:prSet presAssocID="{111C6F30-E7ED-4F7F-946D-1EEA88999414}" presName="node" presStyleLbl="node1" presStyleIdx="4" presStyleCnt="5">
        <dgm:presLayoutVars>
          <dgm:bulletEnabled val="1"/>
        </dgm:presLayoutVars>
      </dgm:prSet>
      <dgm:spPr>
        <a:prstGeom prst="roundRect">
          <a:avLst/>
        </a:prstGeom>
      </dgm:spPr>
      <dgm:t>
        <a:bodyPr/>
        <a:lstStyle/>
        <a:p>
          <a:endParaRPr lang="en-US"/>
        </a:p>
      </dgm:t>
    </dgm:pt>
    <dgm:pt modelId="{A71FA4C3-505D-4FB1-8BAE-79A545F5BDCD}" type="pres">
      <dgm:prSet presAssocID="{111C6F30-E7ED-4F7F-946D-1EEA88999414}" presName="spNode" presStyleCnt="0"/>
      <dgm:spPr/>
      <dgm:t>
        <a:bodyPr/>
        <a:lstStyle/>
        <a:p>
          <a:endParaRPr lang="en-US"/>
        </a:p>
      </dgm:t>
    </dgm:pt>
    <dgm:pt modelId="{CFEED1F6-8C22-4862-8E36-F58B6FCF4491}" type="pres">
      <dgm:prSet presAssocID="{043CD576-BE15-4A84-B3E0-9A7BF8432FDA}" presName="sibTrans" presStyleLbl="sibTrans1D1" presStyleIdx="4" presStyleCnt="5"/>
      <dgm:spPr>
        <a:custGeom>
          <a:avLst/>
          <a:gdLst/>
          <a:ahLst/>
          <a:cxnLst/>
          <a:rect l="0" t="0" r="0" b="0"/>
          <a:pathLst>
            <a:path>
              <a:moveTo>
                <a:pt x="312688" y="454345"/>
              </a:moveTo>
              <a:arcTo wR="1300079" hR="1300079" stAng="13234871" swAng="1211959"/>
            </a:path>
          </a:pathLst>
        </a:custGeom>
      </dgm:spPr>
      <dgm:t>
        <a:bodyPr/>
        <a:lstStyle/>
        <a:p>
          <a:endParaRPr lang="en-US"/>
        </a:p>
      </dgm:t>
    </dgm:pt>
  </dgm:ptLst>
  <dgm:cxnLst>
    <dgm:cxn modelId="{4EBF6391-F990-5845-B302-7B9001AE7C45}" type="presOf" srcId="{7A16B7B5-61B2-424A-8EF5-3B3C4DBB7EA5}" destId="{3D20196F-F63E-4418-B54E-EDF6916C4658}" srcOrd="0" destOrd="0" presId="urn:microsoft.com/office/officeart/2005/8/layout/cycle5"/>
    <dgm:cxn modelId="{0973F9F0-520E-4927-A615-68F5F295E6D5}" srcId="{F9324D73-C648-4CF7-96FB-F3BA15FB2DA1}" destId="{F03057E9-A7F1-4E78-A34C-AC73F3C59763}" srcOrd="0" destOrd="0" parTransId="{52A4B612-D069-469B-BD9E-5AE36C02D5A8}" sibTransId="{AFBC77D0-932E-4276-994D-ECA91B8752C6}"/>
    <dgm:cxn modelId="{B49D4FF2-2FFD-4485-9F9F-336E5D2BFE8D}" srcId="{F9324D73-C648-4CF7-96FB-F3BA15FB2DA1}" destId="{FAB57BB4-F31A-4967-9AFA-A89A9D859D01}" srcOrd="2" destOrd="0" parTransId="{2BFD8D63-1065-4116-9532-36AC1A20BE88}" sibTransId="{7A16B7B5-61B2-424A-8EF5-3B3C4DBB7EA5}"/>
    <dgm:cxn modelId="{76E619D3-40D2-4C25-B85A-004C24923B9E}" srcId="{F9324D73-C648-4CF7-96FB-F3BA15FB2DA1}" destId="{6E2C71FD-EBB1-47E2-90FB-D46570E0BFD3}" srcOrd="1" destOrd="0" parTransId="{698F86D7-BB6C-4D4F-9499-3C40326FA85F}" sibTransId="{3B3A4B3C-E6CC-4E71-A970-540B42F5F507}"/>
    <dgm:cxn modelId="{EDE193EA-9BA0-A64B-AE4F-64ACEA9B76B0}" type="presOf" srcId="{173CDCA4-48D9-4D79-BF9B-973786477A8B}" destId="{4C7E35E5-A405-4E2F-A2CD-A8E6C3D0B3FC}" srcOrd="0" destOrd="0" presId="urn:microsoft.com/office/officeart/2005/8/layout/cycle5"/>
    <dgm:cxn modelId="{E0FFEEEC-0227-A149-A8D8-0BBA0D2798D7}" type="presOf" srcId="{F9324D73-C648-4CF7-96FB-F3BA15FB2DA1}" destId="{BA8AAB95-0037-4B2B-9087-B7E3B42589FD}" srcOrd="0" destOrd="0" presId="urn:microsoft.com/office/officeart/2005/8/layout/cycle5"/>
    <dgm:cxn modelId="{1DD02188-A171-4DD6-B2C3-231BC7B633F8}" srcId="{F9324D73-C648-4CF7-96FB-F3BA15FB2DA1}" destId="{173CDCA4-48D9-4D79-BF9B-973786477A8B}" srcOrd="3" destOrd="0" parTransId="{8F70FDE4-BEA0-4FC1-9D63-5348C3192850}" sibTransId="{3FDF29E9-4262-4096-9B48-60BBB46EC954}"/>
    <dgm:cxn modelId="{D2475F96-F063-0246-BA76-3D0DB325D6C9}" type="presOf" srcId="{111C6F30-E7ED-4F7F-946D-1EEA88999414}" destId="{83B475E8-1470-4593-8AFD-760F562D08FE}" srcOrd="0" destOrd="0" presId="urn:microsoft.com/office/officeart/2005/8/layout/cycle5"/>
    <dgm:cxn modelId="{D7653D58-D76F-504B-9BDA-9883B9FB3084}" type="presOf" srcId="{3FDF29E9-4262-4096-9B48-60BBB46EC954}" destId="{D56BF23D-B2B1-4266-B045-26112BC55863}" srcOrd="0" destOrd="0" presId="urn:microsoft.com/office/officeart/2005/8/layout/cycle5"/>
    <dgm:cxn modelId="{A891FD5E-6F69-0542-A319-F88A584C4148}" type="presOf" srcId="{AFBC77D0-932E-4276-994D-ECA91B8752C6}" destId="{979C5941-4482-448E-B216-AF8FA63D006F}" srcOrd="0" destOrd="0" presId="urn:microsoft.com/office/officeart/2005/8/layout/cycle5"/>
    <dgm:cxn modelId="{37D7A315-79D7-BA4A-8B21-A3FF32B47637}" type="presOf" srcId="{FAB57BB4-F31A-4967-9AFA-A89A9D859D01}" destId="{CE35A461-E0F4-47AB-B745-9DAA96373C45}" srcOrd="0" destOrd="0" presId="urn:microsoft.com/office/officeart/2005/8/layout/cycle5"/>
    <dgm:cxn modelId="{963E2497-A3DD-E348-B0EA-CC37BA3FFF2A}" type="presOf" srcId="{F03057E9-A7F1-4E78-A34C-AC73F3C59763}" destId="{E306CC4C-0E85-472A-9BD1-7D35318E25EF}" srcOrd="0" destOrd="0" presId="urn:microsoft.com/office/officeart/2005/8/layout/cycle5"/>
    <dgm:cxn modelId="{5D060850-135E-4E55-B8FB-2CE7CE283202}" srcId="{F9324D73-C648-4CF7-96FB-F3BA15FB2DA1}" destId="{111C6F30-E7ED-4F7F-946D-1EEA88999414}" srcOrd="4" destOrd="0" parTransId="{DAE0A942-EF55-40EA-9923-49B2A35CDBB8}" sibTransId="{043CD576-BE15-4A84-B3E0-9A7BF8432FDA}"/>
    <dgm:cxn modelId="{094BB5D1-68A6-E647-A5F3-3E22D4B8C850}" type="presOf" srcId="{3B3A4B3C-E6CC-4E71-A970-540B42F5F507}" destId="{7422A4FA-9267-494A-B5BC-99A2F3526AD3}" srcOrd="0" destOrd="0" presId="urn:microsoft.com/office/officeart/2005/8/layout/cycle5"/>
    <dgm:cxn modelId="{A24E7384-028E-D447-B5CD-3C17C1100787}" type="presOf" srcId="{043CD576-BE15-4A84-B3E0-9A7BF8432FDA}" destId="{CFEED1F6-8C22-4862-8E36-F58B6FCF4491}" srcOrd="0" destOrd="0" presId="urn:microsoft.com/office/officeart/2005/8/layout/cycle5"/>
    <dgm:cxn modelId="{CA773CE1-995C-E240-ABA3-625B5037F1C1}" type="presOf" srcId="{6E2C71FD-EBB1-47E2-90FB-D46570E0BFD3}" destId="{C30B3132-4A1A-4CE1-A3FB-622BE75B601D}" srcOrd="0" destOrd="0" presId="urn:microsoft.com/office/officeart/2005/8/layout/cycle5"/>
    <dgm:cxn modelId="{3BD0BAF4-6436-B54F-A881-9004529B4D6F}" type="presParOf" srcId="{BA8AAB95-0037-4B2B-9087-B7E3B42589FD}" destId="{E306CC4C-0E85-472A-9BD1-7D35318E25EF}" srcOrd="0" destOrd="0" presId="urn:microsoft.com/office/officeart/2005/8/layout/cycle5"/>
    <dgm:cxn modelId="{4B477148-5F1C-6F42-B390-C9EE955F4533}" type="presParOf" srcId="{BA8AAB95-0037-4B2B-9087-B7E3B42589FD}" destId="{C7F50624-2789-442D-8B9E-C12199FA5C08}" srcOrd="1" destOrd="0" presId="urn:microsoft.com/office/officeart/2005/8/layout/cycle5"/>
    <dgm:cxn modelId="{B4E12ADA-5573-074C-A970-C12086E94DF1}" type="presParOf" srcId="{BA8AAB95-0037-4B2B-9087-B7E3B42589FD}" destId="{979C5941-4482-448E-B216-AF8FA63D006F}" srcOrd="2" destOrd="0" presId="urn:microsoft.com/office/officeart/2005/8/layout/cycle5"/>
    <dgm:cxn modelId="{7CB4BEE6-9CCB-5847-8128-E42B0296EAC7}" type="presParOf" srcId="{BA8AAB95-0037-4B2B-9087-B7E3B42589FD}" destId="{C30B3132-4A1A-4CE1-A3FB-622BE75B601D}" srcOrd="3" destOrd="0" presId="urn:microsoft.com/office/officeart/2005/8/layout/cycle5"/>
    <dgm:cxn modelId="{1325963F-CC11-7A41-8C7F-51BACD0AAF73}" type="presParOf" srcId="{BA8AAB95-0037-4B2B-9087-B7E3B42589FD}" destId="{95F4D5F5-F80B-4566-9CFF-047F0024D4A3}" srcOrd="4" destOrd="0" presId="urn:microsoft.com/office/officeart/2005/8/layout/cycle5"/>
    <dgm:cxn modelId="{6CBEFEED-5D72-B849-8652-EFD9AFB7C78E}" type="presParOf" srcId="{BA8AAB95-0037-4B2B-9087-B7E3B42589FD}" destId="{7422A4FA-9267-494A-B5BC-99A2F3526AD3}" srcOrd="5" destOrd="0" presId="urn:microsoft.com/office/officeart/2005/8/layout/cycle5"/>
    <dgm:cxn modelId="{C2E1626E-3234-9148-A8D4-80DFAB092901}" type="presParOf" srcId="{BA8AAB95-0037-4B2B-9087-B7E3B42589FD}" destId="{CE35A461-E0F4-47AB-B745-9DAA96373C45}" srcOrd="6" destOrd="0" presId="urn:microsoft.com/office/officeart/2005/8/layout/cycle5"/>
    <dgm:cxn modelId="{37695355-074D-DD4A-B5CE-050D2B8F04AB}" type="presParOf" srcId="{BA8AAB95-0037-4B2B-9087-B7E3B42589FD}" destId="{7BB14B1C-E8C9-4B08-BDC5-05443BF41A53}" srcOrd="7" destOrd="0" presId="urn:microsoft.com/office/officeart/2005/8/layout/cycle5"/>
    <dgm:cxn modelId="{AFC0AB21-7524-3449-8CA3-DF8D12048A02}" type="presParOf" srcId="{BA8AAB95-0037-4B2B-9087-B7E3B42589FD}" destId="{3D20196F-F63E-4418-B54E-EDF6916C4658}" srcOrd="8" destOrd="0" presId="urn:microsoft.com/office/officeart/2005/8/layout/cycle5"/>
    <dgm:cxn modelId="{A8C41CBB-D365-D24B-A5E5-F45591261CA5}" type="presParOf" srcId="{BA8AAB95-0037-4B2B-9087-B7E3B42589FD}" destId="{4C7E35E5-A405-4E2F-A2CD-A8E6C3D0B3FC}" srcOrd="9" destOrd="0" presId="urn:microsoft.com/office/officeart/2005/8/layout/cycle5"/>
    <dgm:cxn modelId="{5F089BE2-C725-F648-AE92-CB1EA053AE68}" type="presParOf" srcId="{BA8AAB95-0037-4B2B-9087-B7E3B42589FD}" destId="{1F07E38A-3B1D-46E7-B91D-E6596EB9AFB2}" srcOrd="10" destOrd="0" presId="urn:microsoft.com/office/officeart/2005/8/layout/cycle5"/>
    <dgm:cxn modelId="{2D6549EC-BF7A-1943-8F90-F1D1F45B5A8F}" type="presParOf" srcId="{BA8AAB95-0037-4B2B-9087-B7E3B42589FD}" destId="{D56BF23D-B2B1-4266-B045-26112BC55863}" srcOrd="11" destOrd="0" presId="urn:microsoft.com/office/officeart/2005/8/layout/cycle5"/>
    <dgm:cxn modelId="{D3C9D952-5B9C-1B40-A86D-8FA98F925B86}" type="presParOf" srcId="{BA8AAB95-0037-4B2B-9087-B7E3B42589FD}" destId="{83B475E8-1470-4593-8AFD-760F562D08FE}" srcOrd="12" destOrd="0" presId="urn:microsoft.com/office/officeart/2005/8/layout/cycle5"/>
    <dgm:cxn modelId="{A0817D97-1F3A-8D4F-B18C-9EF7819643C6}" type="presParOf" srcId="{BA8AAB95-0037-4B2B-9087-B7E3B42589FD}" destId="{A71FA4C3-505D-4FB1-8BAE-79A545F5BDCD}" srcOrd="13" destOrd="0" presId="urn:microsoft.com/office/officeart/2005/8/layout/cycle5"/>
    <dgm:cxn modelId="{E54A00BE-347F-2848-92E6-8F624AFF1006}" type="presParOf" srcId="{BA8AAB95-0037-4B2B-9087-B7E3B42589FD}" destId="{CFEED1F6-8C22-4862-8E36-F58B6FCF4491}"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9128BB-9A53-41C6-B19F-8D1980F93F59}"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D95305E6-8D53-412A-95CC-4FBB7110C27C}">
      <dgm:prSet phldrT="[Text]"/>
      <dgm:spPr>
        <a:solidFill>
          <a:schemeClr val="accent2"/>
        </a:solidFill>
        <a:ln>
          <a:solidFill>
            <a:schemeClr val="tx1"/>
          </a:solidFill>
        </a:ln>
      </dgm:spPr>
      <dgm:t>
        <a:bodyPr/>
        <a:lstStyle/>
        <a:p>
          <a:r>
            <a:rPr lang="en-US" b="1" dirty="0">
              <a:solidFill>
                <a:schemeClr val="tx1"/>
              </a:solidFill>
              <a:latin typeface="Georgia" panose="02040502050405020303" pitchFamily="18" charset="0"/>
            </a:rPr>
            <a:t>People</a:t>
          </a:r>
        </a:p>
      </dgm:t>
    </dgm:pt>
    <dgm:pt modelId="{FA6BC5C1-4C34-4941-B4F7-136DE6455DD8}" type="parTrans" cxnId="{E9083716-96A0-4FC3-9C93-9F67DFD5C450}">
      <dgm:prSet/>
      <dgm:spPr/>
      <dgm:t>
        <a:bodyPr/>
        <a:lstStyle/>
        <a:p>
          <a:endParaRPr lang="en-US"/>
        </a:p>
      </dgm:t>
    </dgm:pt>
    <dgm:pt modelId="{38F403A5-02E7-4AFB-ABA6-2DF8AC774781}" type="sibTrans" cxnId="{E9083716-96A0-4FC3-9C93-9F67DFD5C450}">
      <dgm:prSet/>
      <dgm:spPr/>
      <dgm:t>
        <a:bodyPr/>
        <a:lstStyle/>
        <a:p>
          <a:endParaRPr lang="en-US"/>
        </a:p>
      </dgm:t>
    </dgm:pt>
    <dgm:pt modelId="{CEB81506-B2E6-4FC4-BD39-1C6D7C8D6B34}">
      <dgm:prSet phldrT="[Text]"/>
      <dgm:spPr/>
      <dgm:t>
        <a:bodyPr/>
        <a:lstStyle/>
        <a:p>
          <a:r>
            <a:rPr lang="en-US" dirty="0">
              <a:latin typeface="Georgia" panose="02040502050405020303" pitchFamily="18" charset="0"/>
            </a:rPr>
            <a:t>Individual</a:t>
          </a:r>
        </a:p>
      </dgm:t>
    </dgm:pt>
    <dgm:pt modelId="{077B36EB-9873-4BBF-B866-B23CEB9EB5AA}" type="parTrans" cxnId="{0CF4B13E-DD03-4683-9E34-E45B12694381}">
      <dgm:prSet/>
      <dgm:spPr/>
      <dgm:t>
        <a:bodyPr/>
        <a:lstStyle/>
        <a:p>
          <a:endParaRPr lang="en-US"/>
        </a:p>
      </dgm:t>
    </dgm:pt>
    <dgm:pt modelId="{0DA1AD6C-17F9-461C-8F00-482C766D467C}" type="sibTrans" cxnId="{0CF4B13E-DD03-4683-9E34-E45B12694381}">
      <dgm:prSet/>
      <dgm:spPr/>
      <dgm:t>
        <a:bodyPr/>
        <a:lstStyle/>
        <a:p>
          <a:endParaRPr lang="en-US"/>
        </a:p>
      </dgm:t>
    </dgm:pt>
    <dgm:pt modelId="{E8CEAD85-B605-4FA4-8B3B-77129D71CF3D}">
      <dgm:prSet phldrT="[Text]"/>
      <dgm:spPr/>
      <dgm:t>
        <a:bodyPr/>
        <a:lstStyle/>
        <a:p>
          <a:r>
            <a:rPr lang="en-US" dirty="0">
              <a:latin typeface="Georgia" panose="02040502050405020303" pitchFamily="18" charset="0"/>
            </a:rPr>
            <a:t>Group</a:t>
          </a:r>
        </a:p>
      </dgm:t>
    </dgm:pt>
    <dgm:pt modelId="{3CB69C23-9A85-4562-A3A1-B09D6AA6ACCC}" type="parTrans" cxnId="{1C252709-9DCE-44BC-81B8-1079C0483A29}">
      <dgm:prSet/>
      <dgm:spPr/>
      <dgm:t>
        <a:bodyPr/>
        <a:lstStyle/>
        <a:p>
          <a:endParaRPr lang="en-US"/>
        </a:p>
      </dgm:t>
    </dgm:pt>
    <dgm:pt modelId="{8150BEE4-72E1-4DF5-8099-B6F7A4746032}" type="sibTrans" cxnId="{1C252709-9DCE-44BC-81B8-1079C0483A29}">
      <dgm:prSet/>
      <dgm:spPr/>
      <dgm:t>
        <a:bodyPr/>
        <a:lstStyle/>
        <a:p>
          <a:endParaRPr lang="en-US"/>
        </a:p>
      </dgm:t>
    </dgm:pt>
    <dgm:pt modelId="{E253C4DC-66D4-4CC6-B13C-95890003FD46}">
      <dgm:prSet phldrT="[Text]" custT="1"/>
      <dgm:spPr>
        <a:solidFill>
          <a:schemeClr val="accent4">
            <a:lumMod val="75000"/>
          </a:schemeClr>
        </a:solidFill>
        <a:ln>
          <a:solidFill>
            <a:schemeClr val="tx1"/>
          </a:solidFill>
        </a:ln>
      </dgm:spPr>
      <dgm:t>
        <a:bodyPr/>
        <a:lstStyle/>
        <a:p>
          <a:r>
            <a:rPr lang="en-US" sz="1600" b="1" dirty="0">
              <a:solidFill>
                <a:schemeClr val="tx1"/>
              </a:solidFill>
              <a:latin typeface="Georgia" panose="02040502050405020303" pitchFamily="18" charset="0"/>
            </a:rPr>
            <a:t>Process</a:t>
          </a:r>
        </a:p>
      </dgm:t>
    </dgm:pt>
    <dgm:pt modelId="{F4517610-5FE7-4C69-98F8-972A5E99BF09}" type="parTrans" cxnId="{41693854-9BA0-4539-94D6-C69ECADDA9F1}">
      <dgm:prSet/>
      <dgm:spPr/>
      <dgm:t>
        <a:bodyPr/>
        <a:lstStyle/>
        <a:p>
          <a:endParaRPr lang="en-US"/>
        </a:p>
      </dgm:t>
    </dgm:pt>
    <dgm:pt modelId="{BBF7737D-18DB-4E3F-AEE3-1789FB6C3EB8}" type="sibTrans" cxnId="{41693854-9BA0-4539-94D6-C69ECADDA9F1}">
      <dgm:prSet/>
      <dgm:spPr/>
      <dgm:t>
        <a:bodyPr/>
        <a:lstStyle/>
        <a:p>
          <a:endParaRPr lang="en-US"/>
        </a:p>
      </dgm:t>
    </dgm:pt>
    <dgm:pt modelId="{A3668078-E2ED-4414-9AC8-B6E5CCFC40F9}">
      <dgm:prSet phldrT="[Text]"/>
      <dgm:spPr/>
      <dgm:t>
        <a:bodyPr/>
        <a:lstStyle/>
        <a:p>
          <a:r>
            <a:rPr lang="en-US" dirty="0" smtClean="0">
              <a:latin typeface="Georgia" panose="02040502050405020303" pitchFamily="18" charset="0"/>
            </a:rPr>
            <a:t>Affect</a:t>
          </a:r>
          <a:endParaRPr lang="en-US" dirty="0">
            <a:latin typeface="Georgia" panose="02040502050405020303" pitchFamily="18" charset="0"/>
          </a:endParaRPr>
        </a:p>
      </dgm:t>
    </dgm:pt>
    <dgm:pt modelId="{38FE9C66-F062-4D28-9AA6-8ABC5A41B85E}" type="parTrans" cxnId="{C4AF7BD9-A911-4D7B-9DA9-53B6500DF257}">
      <dgm:prSet/>
      <dgm:spPr/>
      <dgm:t>
        <a:bodyPr/>
        <a:lstStyle/>
        <a:p>
          <a:endParaRPr lang="en-US"/>
        </a:p>
      </dgm:t>
    </dgm:pt>
    <dgm:pt modelId="{7A94D0B7-C973-45DC-9AB8-5B550B46794A}" type="sibTrans" cxnId="{C4AF7BD9-A911-4D7B-9DA9-53B6500DF257}">
      <dgm:prSet/>
      <dgm:spPr/>
      <dgm:t>
        <a:bodyPr/>
        <a:lstStyle/>
        <a:p>
          <a:endParaRPr lang="en-US"/>
        </a:p>
      </dgm:t>
    </dgm:pt>
    <dgm:pt modelId="{BF32A69D-A45C-4999-8FED-F669F8289BF9}">
      <dgm:prSet phldrT="[Text]" custT="1"/>
      <dgm:spPr>
        <a:solidFill>
          <a:schemeClr val="accent6">
            <a:lumMod val="75000"/>
          </a:schemeClr>
        </a:solidFill>
        <a:ln>
          <a:solidFill>
            <a:schemeClr val="tx1"/>
          </a:solidFill>
        </a:ln>
      </dgm:spPr>
      <dgm:t>
        <a:bodyPr/>
        <a:lstStyle/>
        <a:p>
          <a:r>
            <a:rPr lang="en-US" sz="1800" b="1" dirty="0">
              <a:solidFill>
                <a:schemeClr val="tx1"/>
              </a:solidFill>
              <a:latin typeface="Georgia" panose="02040502050405020303" pitchFamily="18" charset="0"/>
            </a:rPr>
            <a:t>Place</a:t>
          </a:r>
        </a:p>
      </dgm:t>
    </dgm:pt>
    <dgm:pt modelId="{4F63A808-3BB1-404D-A85E-836084C766FC}" type="parTrans" cxnId="{29FBE4A8-5588-4E76-A943-0EF196ACD8F8}">
      <dgm:prSet/>
      <dgm:spPr/>
      <dgm:t>
        <a:bodyPr/>
        <a:lstStyle/>
        <a:p>
          <a:endParaRPr lang="en-US"/>
        </a:p>
      </dgm:t>
    </dgm:pt>
    <dgm:pt modelId="{505F9F36-7AB8-47F8-8402-D3B5CF101FDE}" type="sibTrans" cxnId="{29FBE4A8-5588-4E76-A943-0EF196ACD8F8}">
      <dgm:prSet/>
      <dgm:spPr/>
      <dgm:t>
        <a:bodyPr/>
        <a:lstStyle/>
        <a:p>
          <a:endParaRPr lang="en-US"/>
        </a:p>
      </dgm:t>
    </dgm:pt>
    <dgm:pt modelId="{524B8525-6F97-41EA-9082-EDBD731CA028}">
      <dgm:prSet phldrT="[Text]"/>
      <dgm:spPr/>
      <dgm:t>
        <a:bodyPr/>
        <a:lstStyle/>
        <a:p>
          <a:r>
            <a:rPr lang="en-US" dirty="0">
              <a:latin typeface="Georgia" panose="02040502050405020303" pitchFamily="18" charset="0"/>
            </a:rPr>
            <a:t>Natural</a:t>
          </a:r>
        </a:p>
      </dgm:t>
    </dgm:pt>
    <dgm:pt modelId="{EB2BA1E8-779F-4483-A085-A82C6C9D23E0}" type="parTrans" cxnId="{BB35B76C-560B-4B47-9BED-D2D1880843E1}">
      <dgm:prSet/>
      <dgm:spPr/>
      <dgm:t>
        <a:bodyPr/>
        <a:lstStyle/>
        <a:p>
          <a:endParaRPr lang="en-US"/>
        </a:p>
      </dgm:t>
    </dgm:pt>
    <dgm:pt modelId="{865B8983-8958-4D19-92E6-6CB599E73438}" type="sibTrans" cxnId="{BB35B76C-560B-4B47-9BED-D2D1880843E1}">
      <dgm:prSet/>
      <dgm:spPr/>
      <dgm:t>
        <a:bodyPr/>
        <a:lstStyle/>
        <a:p>
          <a:endParaRPr lang="en-US"/>
        </a:p>
      </dgm:t>
    </dgm:pt>
    <dgm:pt modelId="{634FC283-A2B0-4E0A-AFDF-A62F17E4829D}">
      <dgm:prSet phldrT="[Text]"/>
      <dgm:spPr/>
      <dgm:t>
        <a:bodyPr/>
        <a:lstStyle/>
        <a:p>
          <a:r>
            <a:rPr lang="en-US" dirty="0">
              <a:latin typeface="Georgia" panose="02040502050405020303" pitchFamily="18" charset="0"/>
            </a:rPr>
            <a:t>Built</a:t>
          </a:r>
        </a:p>
      </dgm:t>
    </dgm:pt>
    <dgm:pt modelId="{11CE3EA2-5E97-4964-8382-84EFE99B0B90}" type="parTrans" cxnId="{9359E842-739E-494A-AC0B-CCDCBB48F26F}">
      <dgm:prSet/>
      <dgm:spPr/>
      <dgm:t>
        <a:bodyPr/>
        <a:lstStyle/>
        <a:p>
          <a:endParaRPr lang="en-US"/>
        </a:p>
      </dgm:t>
    </dgm:pt>
    <dgm:pt modelId="{90075ADE-E949-410D-BA68-3052D371817E}" type="sibTrans" cxnId="{9359E842-739E-494A-AC0B-CCDCBB48F26F}">
      <dgm:prSet/>
      <dgm:spPr/>
      <dgm:t>
        <a:bodyPr/>
        <a:lstStyle/>
        <a:p>
          <a:endParaRPr lang="en-US"/>
        </a:p>
      </dgm:t>
    </dgm:pt>
    <dgm:pt modelId="{8AB06A31-7A67-49F9-8989-4AC725E2FA54}">
      <dgm:prSet phldrT="[Text]"/>
      <dgm:spPr/>
      <dgm:t>
        <a:bodyPr/>
        <a:lstStyle/>
        <a:p>
          <a:r>
            <a:rPr lang="en-US" dirty="0">
              <a:latin typeface="Georgia" panose="02040502050405020303" pitchFamily="18" charset="0"/>
            </a:rPr>
            <a:t>Cognition</a:t>
          </a:r>
        </a:p>
      </dgm:t>
    </dgm:pt>
    <dgm:pt modelId="{764B9361-53DF-4316-80DE-9E8022EAA6A2}" type="parTrans" cxnId="{3DE0D18B-DE00-41D1-B841-170C70BFF7EB}">
      <dgm:prSet/>
      <dgm:spPr/>
      <dgm:t>
        <a:bodyPr/>
        <a:lstStyle/>
        <a:p>
          <a:endParaRPr lang="en-US"/>
        </a:p>
      </dgm:t>
    </dgm:pt>
    <dgm:pt modelId="{03F725FA-AA43-47ED-BBEC-BB4D1682A993}" type="sibTrans" cxnId="{3DE0D18B-DE00-41D1-B841-170C70BFF7EB}">
      <dgm:prSet/>
      <dgm:spPr/>
      <dgm:t>
        <a:bodyPr/>
        <a:lstStyle/>
        <a:p>
          <a:endParaRPr lang="en-US"/>
        </a:p>
      </dgm:t>
    </dgm:pt>
    <dgm:pt modelId="{D2BF1AE3-25CD-46D5-B4D9-101E44C9D4C3}">
      <dgm:prSet phldrT="[Text]"/>
      <dgm:spPr/>
      <dgm:t>
        <a:bodyPr/>
        <a:lstStyle/>
        <a:p>
          <a:r>
            <a:rPr lang="en-US" dirty="0">
              <a:latin typeface="Georgia" panose="02040502050405020303" pitchFamily="18" charset="0"/>
            </a:rPr>
            <a:t>Behavior</a:t>
          </a:r>
        </a:p>
      </dgm:t>
    </dgm:pt>
    <dgm:pt modelId="{12F0D1F5-C361-40AD-A843-46A7127FED64}" type="parTrans" cxnId="{D6E67322-3AA0-41B1-A7A6-933A74298DAC}">
      <dgm:prSet/>
      <dgm:spPr/>
      <dgm:t>
        <a:bodyPr/>
        <a:lstStyle/>
        <a:p>
          <a:endParaRPr lang="en-US"/>
        </a:p>
      </dgm:t>
    </dgm:pt>
    <dgm:pt modelId="{20BCCC5D-DD65-45DF-AA42-A4C581C01C0D}" type="sibTrans" cxnId="{D6E67322-3AA0-41B1-A7A6-933A74298DAC}">
      <dgm:prSet/>
      <dgm:spPr/>
      <dgm:t>
        <a:bodyPr/>
        <a:lstStyle/>
        <a:p>
          <a:endParaRPr lang="en-US"/>
        </a:p>
      </dgm:t>
    </dgm:pt>
    <dgm:pt modelId="{3B5A5128-D549-4BD3-9FD0-1D904FC02686}" type="pres">
      <dgm:prSet presAssocID="{D19128BB-9A53-41C6-B19F-8D1980F93F59}" presName="composite" presStyleCnt="0">
        <dgm:presLayoutVars>
          <dgm:chMax val="5"/>
          <dgm:dir/>
          <dgm:animLvl val="ctr"/>
          <dgm:resizeHandles val="exact"/>
        </dgm:presLayoutVars>
      </dgm:prSet>
      <dgm:spPr/>
      <dgm:t>
        <a:bodyPr/>
        <a:lstStyle/>
        <a:p>
          <a:endParaRPr lang="en-US"/>
        </a:p>
      </dgm:t>
    </dgm:pt>
    <dgm:pt modelId="{28D913D6-7248-4CCE-9756-0E9CFF758814}" type="pres">
      <dgm:prSet presAssocID="{D19128BB-9A53-41C6-B19F-8D1980F93F59}" presName="cycle" presStyleCnt="0"/>
      <dgm:spPr/>
    </dgm:pt>
    <dgm:pt modelId="{2948EABE-1E72-4A63-B974-7E033B291548}" type="pres">
      <dgm:prSet presAssocID="{D19128BB-9A53-41C6-B19F-8D1980F93F59}" presName="centerShape" presStyleCnt="0"/>
      <dgm:spPr/>
    </dgm:pt>
    <dgm:pt modelId="{F9288CE8-D7DE-4A61-84EB-1B1508E401B5}" type="pres">
      <dgm:prSet presAssocID="{D19128BB-9A53-41C6-B19F-8D1980F93F59}" presName="connSite" presStyleLbl="node1" presStyleIdx="0" presStyleCnt="4"/>
      <dgm:spPr/>
    </dgm:pt>
    <dgm:pt modelId="{4B7C6970-E481-4FF1-BB07-F770A49A3B18}" type="pres">
      <dgm:prSet presAssocID="{D19128BB-9A53-41C6-B19F-8D1980F93F59}" presName="visible" presStyleLbl="node1" presStyleIdx="0" presStyleCnt="4" custLinFactNeighborX="8676" custLinFactNeighborY="2024"/>
      <dgm:spPr>
        <a:solidFill>
          <a:schemeClr val="tx2"/>
        </a:solidFill>
        <a:ln>
          <a:solidFill>
            <a:schemeClr val="tx1"/>
          </a:solidFill>
        </a:ln>
      </dgm:spPr>
    </dgm:pt>
    <dgm:pt modelId="{01C4FC50-51B6-4E6C-8D34-E2BCC0371B6E}" type="pres">
      <dgm:prSet presAssocID="{FA6BC5C1-4C34-4941-B4F7-136DE6455DD8}" presName="Name25" presStyleLbl="parChTrans1D1" presStyleIdx="0" presStyleCnt="3"/>
      <dgm:spPr/>
      <dgm:t>
        <a:bodyPr/>
        <a:lstStyle/>
        <a:p>
          <a:endParaRPr lang="en-US"/>
        </a:p>
      </dgm:t>
    </dgm:pt>
    <dgm:pt modelId="{793A66AB-1D13-4E8B-B896-265C5F137774}" type="pres">
      <dgm:prSet presAssocID="{D95305E6-8D53-412A-95CC-4FBB7110C27C}" presName="node" presStyleCnt="0"/>
      <dgm:spPr/>
    </dgm:pt>
    <dgm:pt modelId="{D7FFF7A5-61C3-470F-A7CE-5F4BEFC025AC}" type="pres">
      <dgm:prSet presAssocID="{D95305E6-8D53-412A-95CC-4FBB7110C27C}" presName="parentNode" presStyleLbl="node1" presStyleIdx="1" presStyleCnt="4" custScaleX="119668" custScaleY="129921">
        <dgm:presLayoutVars>
          <dgm:chMax val="1"/>
          <dgm:bulletEnabled val="1"/>
        </dgm:presLayoutVars>
      </dgm:prSet>
      <dgm:spPr/>
      <dgm:t>
        <a:bodyPr/>
        <a:lstStyle/>
        <a:p>
          <a:endParaRPr lang="en-US"/>
        </a:p>
      </dgm:t>
    </dgm:pt>
    <dgm:pt modelId="{82A06A79-29CA-476D-85F1-B2029F4C30B8}" type="pres">
      <dgm:prSet presAssocID="{D95305E6-8D53-412A-95CC-4FBB7110C27C}" presName="childNode" presStyleLbl="revTx" presStyleIdx="0" presStyleCnt="3">
        <dgm:presLayoutVars>
          <dgm:bulletEnabled val="1"/>
        </dgm:presLayoutVars>
      </dgm:prSet>
      <dgm:spPr/>
      <dgm:t>
        <a:bodyPr/>
        <a:lstStyle/>
        <a:p>
          <a:endParaRPr lang="en-US"/>
        </a:p>
      </dgm:t>
    </dgm:pt>
    <dgm:pt modelId="{1D46C311-E351-4965-8954-B841949562B3}" type="pres">
      <dgm:prSet presAssocID="{F4517610-5FE7-4C69-98F8-972A5E99BF09}" presName="Name25" presStyleLbl="parChTrans1D1" presStyleIdx="1" presStyleCnt="3"/>
      <dgm:spPr/>
      <dgm:t>
        <a:bodyPr/>
        <a:lstStyle/>
        <a:p>
          <a:endParaRPr lang="en-US"/>
        </a:p>
      </dgm:t>
    </dgm:pt>
    <dgm:pt modelId="{1D00747C-585D-4DEB-A3FC-ACD7F103EB79}" type="pres">
      <dgm:prSet presAssocID="{E253C4DC-66D4-4CC6-B13C-95890003FD46}" presName="node" presStyleCnt="0"/>
      <dgm:spPr/>
    </dgm:pt>
    <dgm:pt modelId="{D88473B5-862F-424C-A95B-6978A6CB57C9}" type="pres">
      <dgm:prSet presAssocID="{E253C4DC-66D4-4CC6-B13C-95890003FD46}" presName="parentNode" presStyleLbl="node1" presStyleIdx="2" presStyleCnt="4" custScaleX="143077" custScaleY="120713" custLinFactNeighborX="58681" custLinFactNeighborY="-3307">
        <dgm:presLayoutVars>
          <dgm:chMax val="1"/>
          <dgm:bulletEnabled val="1"/>
        </dgm:presLayoutVars>
      </dgm:prSet>
      <dgm:spPr/>
      <dgm:t>
        <a:bodyPr/>
        <a:lstStyle/>
        <a:p>
          <a:endParaRPr lang="en-US"/>
        </a:p>
      </dgm:t>
    </dgm:pt>
    <dgm:pt modelId="{3DF367AD-79F4-42C4-9096-E2605FAD4D1E}" type="pres">
      <dgm:prSet presAssocID="{E253C4DC-66D4-4CC6-B13C-95890003FD46}" presName="childNode" presStyleLbl="revTx" presStyleIdx="1" presStyleCnt="3">
        <dgm:presLayoutVars>
          <dgm:bulletEnabled val="1"/>
        </dgm:presLayoutVars>
      </dgm:prSet>
      <dgm:spPr/>
      <dgm:t>
        <a:bodyPr/>
        <a:lstStyle/>
        <a:p>
          <a:endParaRPr lang="en-US"/>
        </a:p>
      </dgm:t>
    </dgm:pt>
    <dgm:pt modelId="{A01CAC40-0763-4287-BE3F-85F4B20668D9}" type="pres">
      <dgm:prSet presAssocID="{4F63A808-3BB1-404D-A85E-836084C766FC}" presName="Name25" presStyleLbl="parChTrans1D1" presStyleIdx="2" presStyleCnt="3"/>
      <dgm:spPr/>
      <dgm:t>
        <a:bodyPr/>
        <a:lstStyle/>
        <a:p>
          <a:endParaRPr lang="en-US"/>
        </a:p>
      </dgm:t>
    </dgm:pt>
    <dgm:pt modelId="{C1B7D27D-39CB-4A81-8274-BD43E2A0792C}" type="pres">
      <dgm:prSet presAssocID="{BF32A69D-A45C-4999-8FED-F669F8289BF9}" presName="node" presStyleCnt="0"/>
      <dgm:spPr/>
    </dgm:pt>
    <dgm:pt modelId="{DDC7F229-28B0-4EF3-92F0-C9C8322A76A1}" type="pres">
      <dgm:prSet presAssocID="{BF32A69D-A45C-4999-8FED-F669F8289BF9}" presName="parentNode" presStyleLbl="node1" presStyleIdx="3" presStyleCnt="4" custScaleX="131272">
        <dgm:presLayoutVars>
          <dgm:chMax val="1"/>
          <dgm:bulletEnabled val="1"/>
        </dgm:presLayoutVars>
      </dgm:prSet>
      <dgm:spPr/>
      <dgm:t>
        <a:bodyPr/>
        <a:lstStyle/>
        <a:p>
          <a:endParaRPr lang="en-US"/>
        </a:p>
      </dgm:t>
    </dgm:pt>
    <dgm:pt modelId="{1D50BAE7-490A-42D6-A9F0-DD0D33B84CDC}" type="pres">
      <dgm:prSet presAssocID="{BF32A69D-A45C-4999-8FED-F669F8289BF9}" presName="childNode" presStyleLbl="revTx" presStyleIdx="2" presStyleCnt="3">
        <dgm:presLayoutVars>
          <dgm:bulletEnabled val="1"/>
        </dgm:presLayoutVars>
      </dgm:prSet>
      <dgm:spPr/>
      <dgm:t>
        <a:bodyPr/>
        <a:lstStyle/>
        <a:p>
          <a:endParaRPr lang="en-US"/>
        </a:p>
      </dgm:t>
    </dgm:pt>
  </dgm:ptLst>
  <dgm:cxnLst>
    <dgm:cxn modelId="{8C88B4CC-02E9-1446-80DD-74D8A95B5485}" type="presOf" srcId="{4F63A808-3BB1-404D-A85E-836084C766FC}" destId="{A01CAC40-0763-4287-BE3F-85F4B20668D9}" srcOrd="0" destOrd="0" presId="urn:microsoft.com/office/officeart/2005/8/layout/radial2"/>
    <dgm:cxn modelId="{C4AF7BD9-A911-4D7B-9DA9-53B6500DF257}" srcId="{E253C4DC-66D4-4CC6-B13C-95890003FD46}" destId="{A3668078-E2ED-4414-9AC8-B6E5CCFC40F9}" srcOrd="0" destOrd="0" parTransId="{38FE9C66-F062-4D28-9AA6-8ABC5A41B85E}" sibTransId="{7A94D0B7-C973-45DC-9AB8-5B550B46794A}"/>
    <dgm:cxn modelId="{1C252709-9DCE-44BC-81B8-1079C0483A29}" srcId="{D95305E6-8D53-412A-95CC-4FBB7110C27C}" destId="{E8CEAD85-B605-4FA4-8B3B-77129D71CF3D}" srcOrd="1" destOrd="0" parTransId="{3CB69C23-9A85-4562-A3A1-B09D6AA6ACCC}" sibTransId="{8150BEE4-72E1-4DF5-8099-B6F7A4746032}"/>
    <dgm:cxn modelId="{0CF4B13E-DD03-4683-9E34-E45B12694381}" srcId="{D95305E6-8D53-412A-95CC-4FBB7110C27C}" destId="{CEB81506-B2E6-4FC4-BD39-1C6D7C8D6B34}" srcOrd="0" destOrd="0" parTransId="{077B36EB-9873-4BBF-B866-B23CEB9EB5AA}" sibTransId="{0DA1AD6C-17F9-461C-8F00-482C766D467C}"/>
    <dgm:cxn modelId="{7CF4CB78-5D1F-EF43-914E-D3E0816BACE5}" type="presOf" srcId="{BF32A69D-A45C-4999-8FED-F669F8289BF9}" destId="{DDC7F229-28B0-4EF3-92F0-C9C8322A76A1}" srcOrd="0" destOrd="0" presId="urn:microsoft.com/office/officeart/2005/8/layout/radial2"/>
    <dgm:cxn modelId="{222CD412-4936-7843-9370-CD86DE9D1F1B}" type="presOf" srcId="{E8CEAD85-B605-4FA4-8B3B-77129D71CF3D}" destId="{82A06A79-29CA-476D-85F1-B2029F4C30B8}" srcOrd="0" destOrd="1" presId="urn:microsoft.com/office/officeart/2005/8/layout/radial2"/>
    <dgm:cxn modelId="{9359E842-739E-494A-AC0B-CCDCBB48F26F}" srcId="{BF32A69D-A45C-4999-8FED-F669F8289BF9}" destId="{634FC283-A2B0-4E0A-AFDF-A62F17E4829D}" srcOrd="1" destOrd="0" parTransId="{11CE3EA2-5E97-4964-8382-84EFE99B0B90}" sibTransId="{90075ADE-E949-410D-BA68-3052D371817E}"/>
    <dgm:cxn modelId="{E9083716-96A0-4FC3-9C93-9F67DFD5C450}" srcId="{D19128BB-9A53-41C6-B19F-8D1980F93F59}" destId="{D95305E6-8D53-412A-95CC-4FBB7110C27C}" srcOrd="0" destOrd="0" parTransId="{FA6BC5C1-4C34-4941-B4F7-136DE6455DD8}" sibTransId="{38F403A5-02E7-4AFB-ABA6-2DF8AC774781}"/>
    <dgm:cxn modelId="{E1279F29-B5CA-8A45-BCF7-412B1048504D}" type="presOf" srcId="{D19128BB-9A53-41C6-B19F-8D1980F93F59}" destId="{3B5A5128-D549-4BD3-9FD0-1D904FC02686}" srcOrd="0" destOrd="0" presId="urn:microsoft.com/office/officeart/2005/8/layout/radial2"/>
    <dgm:cxn modelId="{BB35B76C-560B-4B47-9BED-D2D1880843E1}" srcId="{BF32A69D-A45C-4999-8FED-F669F8289BF9}" destId="{524B8525-6F97-41EA-9082-EDBD731CA028}" srcOrd="0" destOrd="0" parTransId="{EB2BA1E8-779F-4483-A085-A82C6C9D23E0}" sibTransId="{865B8983-8958-4D19-92E6-6CB599E73438}"/>
    <dgm:cxn modelId="{5948835D-7D36-504C-847C-DA0CBB225BEF}" type="presOf" srcId="{A3668078-E2ED-4414-9AC8-B6E5CCFC40F9}" destId="{3DF367AD-79F4-42C4-9096-E2605FAD4D1E}" srcOrd="0" destOrd="0" presId="urn:microsoft.com/office/officeart/2005/8/layout/radial2"/>
    <dgm:cxn modelId="{77E940BC-B37C-C64C-9789-0DA506241562}" type="presOf" srcId="{D2BF1AE3-25CD-46D5-B4D9-101E44C9D4C3}" destId="{3DF367AD-79F4-42C4-9096-E2605FAD4D1E}" srcOrd="0" destOrd="2" presId="urn:microsoft.com/office/officeart/2005/8/layout/radial2"/>
    <dgm:cxn modelId="{837A1D36-70DB-4240-80B1-65B7D2065586}" type="presOf" srcId="{FA6BC5C1-4C34-4941-B4F7-136DE6455DD8}" destId="{01C4FC50-51B6-4E6C-8D34-E2BCC0371B6E}" srcOrd="0" destOrd="0" presId="urn:microsoft.com/office/officeart/2005/8/layout/radial2"/>
    <dgm:cxn modelId="{29FBE4A8-5588-4E76-A943-0EF196ACD8F8}" srcId="{D19128BB-9A53-41C6-B19F-8D1980F93F59}" destId="{BF32A69D-A45C-4999-8FED-F669F8289BF9}" srcOrd="2" destOrd="0" parTransId="{4F63A808-3BB1-404D-A85E-836084C766FC}" sibTransId="{505F9F36-7AB8-47F8-8402-D3B5CF101FDE}"/>
    <dgm:cxn modelId="{E658D353-4785-5B49-8B38-AE313562DD2D}" type="presOf" srcId="{D95305E6-8D53-412A-95CC-4FBB7110C27C}" destId="{D7FFF7A5-61C3-470F-A7CE-5F4BEFC025AC}" srcOrd="0" destOrd="0" presId="urn:microsoft.com/office/officeart/2005/8/layout/radial2"/>
    <dgm:cxn modelId="{D89B8505-BF39-384A-82DE-3E373F09D1BF}" type="presOf" srcId="{E253C4DC-66D4-4CC6-B13C-95890003FD46}" destId="{D88473B5-862F-424C-A95B-6978A6CB57C9}" srcOrd="0" destOrd="0" presId="urn:microsoft.com/office/officeart/2005/8/layout/radial2"/>
    <dgm:cxn modelId="{41693854-9BA0-4539-94D6-C69ECADDA9F1}" srcId="{D19128BB-9A53-41C6-B19F-8D1980F93F59}" destId="{E253C4DC-66D4-4CC6-B13C-95890003FD46}" srcOrd="1" destOrd="0" parTransId="{F4517610-5FE7-4C69-98F8-972A5E99BF09}" sibTransId="{BBF7737D-18DB-4E3F-AEE3-1789FB6C3EB8}"/>
    <dgm:cxn modelId="{932AE54D-6BD5-AA4B-96C3-79B0759F210F}" type="presOf" srcId="{F4517610-5FE7-4C69-98F8-972A5E99BF09}" destId="{1D46C311-E351-4965-8954-B841949562B3}" srcOrd="0" destOrd="0" presId="urn:microsoft.com/office/officeart/2005/8/layout/radial2"/>
    <dgm:cxn modelId="{D6E67322-3AA0-41B1-A7A6-933A74298DAC}" srcId="{A3668078-E2ED-4414-9AC8-B6E5CCFC40F9}" destId="{D2BF1AE3-25CD-46D5-B4D9-101E44C9D4C3}" srcOrd="1" destOrd="0" parTransId="{12F0D1F5-C361-40AD-A843-46A7127FED64}" sibTransId="{20BCCC5D-DD65-45DF-AA42-A4C581C01C0D}"/>
    <dgm:cxn modelId="{22324D14-6B77-1843-B553-79C10FBAD9DD}" type="presOf" srcId="{CEB81506-B2E6-4FC4-BD39-1C6D7C8D6B34}" destId="{82A06A79-29CA-476D-85F1-B2029F4C30B8}" srcOrd="0" destOrd="0" presId="urn:microsoft.com/office/officeart/2005/8/layout/radial2"/>
    <dgm:cxn modelId="{3DE0D18B-DE00-41D1-B841-170C70BFF7EB}" srcId="{A3668078-E2ED-4414-9AC8-B6E5CCFC40F9}" destId="{8AB06A31-7A67-49F9-8989-4AC725E2FA54}" srcOrd="0" destOrd="0" parTransId="{764B9361-53DF-4316-80DE-9E8022EAA6A2}" sibTransId="{03F725FA-AA43-47ED-BBEC-BB4D1682A993}"/>
    <dgm:cxn modelId="{F14C89C5-85D7-0444-A003-AFFF727E0E6E}" type="presOf" srcId="{8AB06A31-7A67-49F9-8989-4AC725E2FA54}" destId="{3DF367AD-79F4-42C4-9096-E2605FAD4D1E}" srcOrd="0" destOrd="1" presId="urn:microsoft.com/office/officeart/2005/8/layout/radial2"/>
    <dgm:cxn modelId="{E1B6BA79-512A-974B-B7EA-5756BFA07BA1}" type="presOf" srcId="{524B8525-6F97-41EA-9082-EDBD731CA028}" destId="{1D50BAE7-490A-42D6-A9F0-DD0D33B84CDC}" srcOrd="0" destOrd="0" presId="urn:microsoft.com/office/officeart/2005/8/layout/radial2"/>
    <dgm:cxn modelId="{5A3C7BA9-983A-1149-A6C1-B67D5FDBE935}" type="presOf" srcId="{634FC283-A2B0-4E0A-AFDF-A62F17E4829D}" destId="{1D50BAE7-490A-42D6-A9F0-DD0D33B84CDC}" srcOrd="0" destOrd="1" presId="urn:microsoft.com/office/officeart/2005/8/layout/radial2"/>
    <dgm:cxn modelId="{0067334C-C0DE-0241-8B72-B2D80367AF3D}" type="presParOf" srcId="{3B5A5128-D549-4BD3-9FD0-1D904FC02686}" destId="{28D913D6-7248-4CCE-9756-0E9CFF758814}" srcOrd="0" destOrd="0" presId="urn:microsoft.com/office/officeart/2005/8/layout/radial2"/>
    <dgm:cxn modelId="{0959A1D8-2B29-9B48-B866-88A6E265127E}" type="presParOf" srcId="{28D913D6-7248-4CCE-9756-0E9CFF758814}" destId="{2948EABE-1E72-4A63-B974-7E033B291548}" srcOrd="0" destOrd="0" presId="urn:microsoft.com/office/officeart/2005/8/layout/radial2"/>
    <dgm:cxn modelId="{6EC21152-B820-BE41-A2F5-33EBB9853B67}" type="presParOf" srcId="{2948EABE-1E72-4A63-B974-7E033B291548}" destId="{F9288CE8-D7DE-4A61-84EB-1B1508E401B5}" srcOrd="0" destOrd="0" presId="urn:microsoft.com/office/officeart/2005/8/layout/radial2"/>
    <dgm:cxn modelId="{6D0932D3-7228-7E46-BE3C-88108245C3A5}" type="presParOf" srcId="{2948EABE-1E72-4A63-B974-7E033B291548}" destId="{4B7C6970-E481-4FF1-BB07-F770A49A3B18}" srcOrd="1" destOrd="0" presId="urn:microsoft.com/office/officeart/2005/8/layout/radial2"/>
    <dgm:cxn modelId="{6DF7C1E5-A563-F046-8A90-023E750C116C}" type="presParOf" srcId="{28D913D6-7248-4CCE-9756-0E9CFF758814}" destId="{01C4FC50-51B6-4E6C-8D34-E2BCC0371B6E}" srcOrd="1" destOrd="0" presId="urn:microsoft.com/office/officeart/2005/8/layout/radial2"/>
    <dgm:cxn modelId="{F74A96FF-E28E-9B41-9E7E-C9EAF021E94D}" type="presParOf" srcId="{28D913D6-7248-4CCE-9756-0E9CFF758814}" destId="{793A66AB-1D13-4E8B-B896-265C5F137774}" srcOrd="2" destOrd="0" presId="urn:microsoft.com/office/officeart/2005/8/layout/radial2"/>
    <dgm:cxn modelId="{AFCAEE25-906F-7241-B429-4C38A7B3F439}" type="presParOf" srcId="{793A66AB-1D13-4E8B-B896-265C5F137774}" destId="{D7FFF7A5-61C3-470F-A7CE-5F4BEFC025AC}" srcOrd="0" destOrd="0" presId="urn:microsoft.com/office/officeart/2005/8/layout/radial2"/>
    <dgm:cxn modelId="{E0108011-A7A8-5C49-92A5-5FD62B9ADC04}" type="presParOf" srcId="{793A66AB-1D13-4E8B-B896-265C5F137774}" destId="{82A06A79-29CA-476D-85F1-B2029F4C30B8}" srcOrd="1" destOrd="0" presId="urn:microsoft.com/office/officeart/2005/8/layout/radial2"/>
    <dgm:cxn modelId="{C0B595AA-75C0-4447-9E42-6DCE1D775FFE}" type="presParOf" srcId="{28D913D6-7248-4CCE-9756-0E9CFF758814}" destId="{1D46C311-E351-4965-8954-B841949562B3}" srcOrd="3" destOrd="0" presId="urn:microsoft.com/office/officeart/2005/8/layout/radial2"/>
    <dgm:cxn modelId="{2991056B-0E39-5B4D-9CF5-20F272531CEF}" type="presParOf" srcId="{28D913D6-7248-4CCE-9756-0E9CFF758814}" destId="{1D00747C-585D-4DEB-A3FC-ACD7F103EB79}" srcOrd="4" destOrd="0" presId="urn:microsoft.com/office/officeart/2005/8/layout/radial2"/>
    <dgm:cxn modelId="{681888DE-E867-1947-A90B-B4ECE2D1A4C1}" type="presParOf" srcId="{1D00747C-585D-4DEB-A3FC-ACD7F103EB79}" destId="{D88473B5-862F-424C-A95B-6978A6CB57C9}" srcOrd="0" destOrd="0" presId="urn:microsoft.com/office/officeart/2005/8/layout/radial2"/>
    <dgm:cxn modelId="{8BEDE042-321E-3D42-9E5B-39A593838BB8}" type="presParOf" srcId="{1D00747C-585D-4DEB-A3FC-ACD7F103EB79}" destId="{3DF367AD-79F4-42C4-9096-E2605FAD4D1E}" srcOrd="1" destOrd="0" presId="urn:microsoft.com/office/officeart/2005/8/layout/radial2"/>
    <dgm:cxn modelId="{A29E86CC-F724-5746-9E1A-CCC6971775CF}" type="presParOf" srcId="{28D913D6-7248-4CCE-9756-0E9CFF758814}" destId="{A01CAC40-0763-4287-BE3F-85F4B20668D9}" srcOrd="5" destOrd="0" presId="urn:microsoft.com/office/officeart/2005/8/layout/radial2"/>
    <dgm:cxn modelId="{8E753E56-1694-734C-8A99-59630CC3D873}" type="presParOf" srcId="{28D913D6-7248-4CCE-9756-0E9CFF758814}" destId="{C1B7D27D-39CB-4A81-8274-BD43E2A0792C}" srcOrd="6" destOrd="0" presId="urn:microsoft.com/office/officeart/2005/8/layout/radial2"/>
    <dgm:cxn modelId="{44A2124D-9E1D-4F4A-82A1-4DD5D17798D3}" type="presParOf" srcId="{C1B7D27D-39CB-4A81-8274-BD43E2A0792C}" destId="{DDC7F229-28B0-4EF3-92F0-C9C8322A76A1}" srcOrd="0" destOrd="0" presId="urn:microsoft.com/office/officeart/2005/8/layout/radial2"/>
    <dgm:cxn modelId="{7E554F28-C5CD-C048-8F64-8AF72AB40207}" type="presParOf" srcId="{C1B7D27D-39CB-4A81-8274-BD43E2A0792C}" destId="{1D50BAE7-490A-42D6-A9F0-DD0D33B84CDC}"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442EA2-39BA-4C9A-AD59-755D4917D532}"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n-US"/>
        </a:p>
      </dgm:t>
    </dgm:pt>
    <dgm:pt modelId="{4DF9FE7B-F642-4898-A360-D4E3814E1A3D}">
      <dgm:prSet phldrT="[Text]" custT="1"/>
      <dgm:spPr/>
      <dgm:t>
        <a:bodyPr/>
        <a:lstStyle/>
        <a:p>
          <a:pPr algn="ctr"/>
          <a:r>
            <a:rPr lang="en-US" sz="1800" b="0" dirty="0">
              <a:latin typeface="Georgia" panose="02040502050405020303" pitchFamily="18" charset="0"/>
            </a:rPr>
            <a:t>Neighborhood Advisory Committee</a:t>
          </a:r>
        </a:p>
      </dgm:t>
      <dgm:extLst>
        <a:ext uri="{E40237B7-FDA0-4F09-8148-C483321AD2D9}">
          <dgm14:cNvPr xmlns:dgm14="http://schemas.microsoft.com/office/drawing/2010/diagram" id="0" name="" title="Group A title"/>
        </a:ext>
      </dgm:extLst>
    </dgm:pt>
    <dgm:pt modelId="{1C10F06D-860A-4604-A7AD-02E614FE3976}" type="parTrans" cxnId="{EBD8BE8D-6018-43E2-B081-034BB5656EB6}">
      <dgm:prSet/>
      <dgm:spPr/>
      <dgm:t>
        <a:bodyPr/>
        <a:lstStyle/>
        <a:p>
          <a:endParaRPr lang="en-US"/>
        </a:p>
      </dgm:t>
    </dgm:pt>
    <dgm:pt modelId="{43C18EFF-81FC-4D70-8C6B-E95FF3730413}" type="sibTrans" cxnId="{EBD8BE8D-6018-43E2-B081-034BB5656EB6}">
      <dgm:prSet/>
      <dgm:spPr/>
      <dgm:t>
        <a:bodyPr/>
        <a:lstStyle/>
        <a:p>
          <a:endParaRPr lang="en-US"/>
        </a:p>
      </dgm:t>
    </dgm:pt>
    <dgm:pt modelId="{EFF2750D-B4B3-474C-8B62-8B638DC31F7E}">
      <dgm:prSet phldrT="[Text]" custT="1"/>
      <dgm:spPr/>
      <dgm:t>
        <a:bodyPr/>
        <a:lstStyle/>
        <a:p>
          <a:r>
            <a:rPr lang="en-US" sz="1600" dirty="0">
              <a:latin typeface="Georgia" panose="02040502050405020303" pitchFamily="18" charset="0"/>
            </a:rPr>
            <a:t>Commitment</a:t>
          </a:r>
          <a:r>
            <a:rPr lang="en-US" sz="1600" baseline="0" dirty="0">
              <a:latin typeface="Georgia" panose="02040502050405020303" pitchFamily="18" charset="0"/>
            </a:rPr>
            <a:t> to the community (neighborhood)</a:t>
          </a:r>
          <a:endParaRPr lang="en-US" sz="1600" dirty="0">
            <a:latin typeface="Georgia" panose="02040502050405020303" pitchFamily="18" charset="0"/>
          </a:endParaRPr>
        </a:p>
      </dgm:t>
      <dgm:extLst>
        <a:ext uri="{E40237B7-FDA0-4F09-8148-C483321AD2D9}">
          <dgm14:cNvPr xmlns:dgm14="http://schemas.microsoft.com/office/drawing/2010/diagram" id="0" name="" title="Group A tasks"/>
        </a:ext>
      </dgm:extLst>
    </dgm:pt>
    <dgm:pt modelId="{AEBC78E6-CDDC-4C8F-A157-3C51E907FACD}" type="parTrans" cxnId="{A058DDA2-48CA-4E5B-B389-F71A59C262B0}">
      <dgm:prSet/>
      <dgm:spPr/>
      <dgm:t>
        <a:bodyPr/>
        <a:lstStyle/>
        <a:p>
          <a:endParaRPr lang="en-US"/>
        </a:p>
      </dgm:t>
    </dgm:pt>
    <dgm:pt modelId="{75C067D7-FCD2-4969-8F27-4BBDA88E75ED}" type="sibTrans" cxnId="{A058DDA2-48CA-4E5B-B389-F71A59C262B0}">
      <dgm:prSet/>
      <dgm:spPr/>
      <dgm:t>
        <a:bodyPr/>
        <a:lstStyle/>
        <a:p>
          <a:endParaRPr lang="en-US"/>
        </a:p>
      </dgm:t>
    </dgm:pt>
    <dgm:pt modelId="{3929B1E1-4BC4-4C73-ABE8-27CEF96A3652}">
      <dgm:prSet phldrT="[Text]" custT="1"/>
      <dgm:spPr/>
      <dgm:t>
        <a:bodyPr/>
        <a:lstStyle/>
        <a:p>
          <a:pPr algn="ctr"/>
          <a:r>
            <a:rPr lang="en-US" sz="1800" dirty="0">
              <a:latin typeface="Georgia" panose="02040502050405020303" pitchFamily="18" charset="0"/>
            </a:rPr>
            <a:t>Neighborhood Advisory Committee</a:t>
          </a:r>
        </a:p>
      </dgm:t>
      <dgm:extLst>
        <a:ext uri="{E40237B7-FDA0-4F09-8148-C483321AD2D9}">
          <dgm14:cNvPr xmlns:dgm14="http://schemas.microsoft.com/office/drawing/2010/diagram" id="0" name="" title="Group B title"/>
        </a:ext>
      </dgm:extLst>
    </dgm:pt>
    <dgm:pt modelId="{F356CC76-9117-4B79-A270-BBBAFD3E9C79}" type="parTrans" cxnId="{1339090C-9A95-4C05-841C-FA3AF987601B}">
      <dgm:prSet/>
      <dgm:spPr/>
      <dgm:t>
        <a:bodyPr/>
        <a:lstStyle/>
        <a:p>
          <a:endParaRPr lang="en-US"/>
        </a:p>
      </dgm:t>
    </dgm:pt>
    <dgm:pt modelId="{19BA0C22-38BB-4E9F-89D5-0FF5FF9F12CE}" type="sibTrans" cxnId="{1339090C-9A95-4C05-841C-FA3AF987601B}">
      <dgm:prSet/>
      <dgm:spPr/>
      <dgm:t>
        <a:bodyPr/>
        <a:lstStyle/>
        <a:p>
          <a:endParaRPr lang="en-US"/>
        </a:p>
      </dgm:t>
    </dgm:pt>
    <dgm:pt modelId="{60CDF8D0-D4FC-4467-A51E-79C5A58B0B2C}">
      <dgm:prSet phldrT="[Text]" custT="1"/>
      <dgm:spPr/>
      <dgm:t>
        <a:bodyPr/>
        <a:lstStyle/>
        <a:p>
          <a:pPr algn="ctr"/>
          <a:r>
            <a:rPr lang="en-US" sz="1600" dirty="0">
              <a:latin typeface="Georgia" panose="02040502050405020303" pitchFamily="18" charset="0"/>
            </a:rPr>
            <a:t>Neighborhood Advisory Committee</a:t>
          </a:r>
        </a:p>
      </dgm:t>
      <dgm:extLst>
        <a:ext uri="{E40237B7-FDA0-4F09-8148-C483321AD2D9}">
          <dgm14:cNvPr xmlns:dgm14="http://schemas.microsoft.com/office/drawing/2010/diagram" id="0" name="" title="Group C title"/>
        </a:ext>
      </dgm:extLst>
    </dgm:pt>
    <dgm:pt modelId="{E12A269F-AB82-486A-9077-80F2BBBE48C2}" type="parTrans" cxnId="{2BA65DEC-E719-4ED3-8135-48349D42DD04}">
      <dgm:prSet/>
      <dgm:spPr/>
      <dgm:t>
        <a:bodyPr/>
        <a:lstStyle/>
        <a:p>
          <a:endParaRPr lang="en-US"/>
        </a:p>
      </dgm:t>
    </dgm:pt>
    <dgm:pt modelId="{3F7FD59D-A716-4310-A89A-AB6F740D9FFF}" type="sibTrans" cxnId="{2BA65DEC-E719-4ED3-8135-48349D42DD04}">
      <dgm:prSet/>
      <dgm:spPr/>
      <dgm:t>
        <a:bodyPr/>
        <a:lstStyle/>
        <a:p>
          <a:endParaRPr lang="en-US"/>
        </a:p>
      </dgm:t>
    </dgm:pt>
    <dgm:pt modelId="{50629C12-7464-4473-ADEF-1A284F8A9957}">
      <dgm:prSet phldrT="[Text]"/>
      <dgm:spPr/>
      <dgm:t>
        <a:bodyPr/>
        <a:lstStyle/>
        <a:p>
          <a:r>
            <a:rPr lang="en-US" dirty="0">
              <a:latin typeface="Georgia" panose="02040502050405020303" pitchFamily="18" charset="0"/>
            </a:rPr>
            <a:t>“villagers take back the village” </a:t>
          </a:r>
        </a:p>
      </dgm:t>
      <dgm:extLst>
        <a:ext uri="{E40237B7-FDA0-4F09-8148-C483321AD2D9}">
          <dgm14:cNvPr xmlns:dgm14="http://schemas.microsoft.com/office/drawing/2010/diagram" id="0" name="" title="Group C tasks"/>
        </a:ext>
      </dgm:extLst>
    </dgm:pt>
    <dgm:pt modelId="{9D1CB46C-0CFA-4B27-9224-267431FBD094}" type="parTrans" cxnId="{1D32FCC9-657C-4348-9C0D-52115D559FEB}">
      <dgm:prSet/>
      <dgm:spPr/>
      <dgm:t>
        <a:bodyPr/>
        <a:lstStyle/>
        <a:p>
          <a:endParaRPr lang="en-US"/>
        </a:p>
      </dgm:t>
    </dgm:pt>
    <dgm:pt modelId="{4576BCC5-0598-4332-A2E7-87AC3ADD4EB8}" type="sibTrans" cxnId="{1D32FCC9-657C-4348-9C0D-52115D559FEB}">
      <dgm:prSet/>
      <dgm:spPr/>
      <dgm:t>
        <a:bodyPr/>
        <a:lstStyle/>
        <a:p>
          <a:endParaRPr lang="en-US"/>
        </a:p>
      </dgm:t>
    </dgm:pt>
    <dgm:pt modelId="{380AF79B-FFA5-4686-AB16-E97B8A4A04C9}">
      <dgm:prSet phldrT="[Text]"/>
      <dgm:spPr/>
      <dgm:t>
        <a:bodyPr/>
        <a:lstStyle/>
        <a:p>
          <a:r>
            <a:rPr lang="en-US" dirty="0">
              <a:latin typeface="Georgia" panose="02040502050405020303" pitchFamily="18" charset="0"/>
            </a:rPr>
            <a:t>Neighborhood </a:t>
          </a:r>
          <a:r>
            <a:rPr lang="en-US" b="1" i="1" dirty="0">
              <a:latin typeface="Georgia" panose="02040502050405020303" pitchFamily="18" charset="0"/>
            </a:rPr>
            <a:t>models </a:t>
          </a:r>
          <a:r>
            <a:rPr lang="en-US" dirty="0">
              <a:latin typeface="Georgia" panose="02040502050405020303" pitchFamily="18" charset="0"/>
            </a:rPr>
            <a:t>caring – helps new families </a:t>
          </a:r>
        </a:p>
      </dgm:t>
      <dgm:extLst/>
    </dgm:pt>
    <dgm:pt modelId="{B886245D-CB6E-462C-BBAA-FC119580C233}" type="parTrans" cxnId="{F7BAC338-CC77-467D-A0C6-5B7CB0282E80}">
      <dgm:prSet/>
      <dgm:spPr/>
      <dgm:t>
        <a:bodyPr/>
        <a:lstStyle/>
        <a:p>
          <a:endParaRPr lang="en-US"/>
        </a:p>
      </dgm:t>
    </dgm:pt>
    <dgm:pt modelId="{6C234E64-4A88-4BA4-A326-98306C122596}" type="sibTrans" cxnId="{F7BAC338-CC77-467D-A0C6-5B7CB0282E80}">
      <dgm:prSet/>
      <dgm:spPr/>
      <dgm:t>
        <a:bodyPr/>
        <a:lstStyle/>
        <a:p>
          <a:endParaRPr lang="en-US"/>
        </a:p>
      </dgm:t>
    </dgm:pt>
    <dgm:pt modelId="{99E0600D-9954-43F4-8926-13B8777FAAA1}">
      <dgm:prSet phldrT="[Text]"/>
      <dgm:spPr/>
      <dgm:t>
        <a:bodyPr/>
        <a:lstStyle/>
        <a:p>
          <a:r>
            <a:rPr lang="en-US" dirty="0">
              <a:latin typeface="Georgia" panose="02040502050405020303" pitchFamily="18" charset="0"/>
            </a:rPr>
            <a:t>Specific concern related to neighborhood (identified via role as NAC leaders/members)</a:t>
          </a:r>
        </a:p>
      </dgm:t>
      <dgm:extLst>
        <a:ext uri="{E40237B7-FDA0-4F09-8148-C483321AD2D9}">
          <dgm14:cNvPr xmlns:dgm14="http://schemas.microsoft.com/office/drawing/2010/diagram" id="0" name="" title="Group B tasks"/>
        </a:ext>
      </dgm:extLst>
    </dgm:pt>
    <dgm:pt modelId="{C44937DC-4907-4769-AA8B-1B3E7391D7B0}" type="sibTrans" cxnId="{09FCCB9D-A30A-4326-970E-26252D39327F}">
      <dgm:prSet/>
      <dgm:spPr/>
      <dgm:t>
        <a:bodyPr/>
        <a:lstStyle/>
        <a:p>
          <a:endParaRPr lang="en-US"/>
        </a:p>
      </dgm:t>
    </dgm:pt>
    <dgm:pt modelId="{BE23F476-2C5C-42ED-BF2B-CD5FC7ADDDF6}" type="parTrans" cxnId="{09FCCB9D-A30A-4326-970E-26252D39327F}">
      <dgm:prSet/>
      <dgm:spPr/>
      <dgm:t>
        <a:bodyPr/>
        <a:lstStyle/>
        <a:p>
          <a:endParaRPr lang="en-US"/>
        </a:p>
      </dgm:t>
    </dgm:pt>
    <dgm:pt modelId="{0791135C-9DAB-47F6-BE9C-A3E56A2DDA50}">
      <dgm:prSet phldrT="[Text]"/>
      <dgm:spPr/>
      <dgm:t>
        <a:bodyPr/>
        <a:lstStyle/>
        <a:p>
          <a:endParaRPr lang="en-US" dirty="0"/>
        </a:p>
      </dgm:t>
    </dgm:pt>
    <dgm:pt modelId="{B670C2A7-83CB-4F4C-BC19-A3A7C066A822}" type="sibTrans" cxnId="{B3B26E9A-58E5-497B-BD59-F5567958C609}">
      <dgm:prSet/>
      <dgm:spPr/>
      <dgm:t>
        <a:bodyPr/>
        <a:lstStyle/>
        <a:p>
          <a:endParaRPr lang="en-US"/>
        </a:p>
      </dgm:t>
    </dgm:pt>
    <dgm:pt modelId="{D6057E63-9793-4991-97C1-30FC405E95A5}" type="parTrans" cxnId="{B3B26E9A-58E5-497B-BD59-F5567958C609}">
      <dgm:prSet/>
      <dgm:spPr/>
      <dgm:t>
        <a:bodyPr/>
        <a:lstStyle/>
        <a:p>
          <a:endParaRPr lang="en-US"/>
        </a:p>
      </dgm:t>
    </dgm:pt>
    <dgm:pt modelId="{554F2C6D-AB75-471D-99F6-3B52A86A3F68}">
      <dgm:prSet custT="1"/>
      <dgm:spPr/>
      <dgm:t>
        <a:bodyPr/>
        <a:lstStyle/>
        <a:p>
          <a:r>
            <a:rPr lang="en-US" sz="1600" dirty="0">
              <a:latin typeface="Georgia" panose="02040502050405020303" pitchFamily="18" charset="0"/>
            </a:rPr>
            <a:t>Vision for change- “Believe/hope change can happen</a:t>
          </a:r>
          <a:endParaRPr lang="en-US" sz="1600" dirty="0"/>
        </a:p>
      </dgm:t>
    </dgm:pt>
    <dgm:pt modelId="{F836AB66-A57E-4144-876A-843A7970F10F}" type="parTrans" cxnId="{3811203B-CA2F-4126-82AA-59A95FDB7AEB}">
      <dgm:prSet/>
      <dgm:spPr/>
      <dgm:t>
        <a:bodyPr/>
        <a:lstStyle/>
        <a:p>
          <a:endParaRPr lang="en-US"/>
        </a:p>
      </dgm:t>
    </dgm:pt>
    <dgm:pt modelId="{FF21C03D-57A0-43BE-9D2A-71E85AC18060}" type="sibTrans" cxnId="{3811203B-CA2F-4126-82AA-59A95FDB7AEB}">
      <dgm:prSet/>
      <dgm:spPr/>
      <dgm:t>
        <a:bodyPr/>
        <a:lstStyle/>
        <a:p>
          <a:endParaRPr lang="en-US"/>
        </a:p>
      </dgm:t>
    </dgm:pt>
    <dgm:pt modelId="{E26BAC6E-6636-4DA5-8B07-234D9ABFE7CF}">
      <dgm:prSet/>
      <dgm:spPr/>
      <dgm:t>
        <a:bodyPr/>
        <a:lstStyle/>
        <a:p>
          <a:r>
            <a:rPr lang="en-US" dirty="0">
              <a:latin typeface="Georgia" panose="02040502050405020303" pitchFamily="18" charset="0"/>
            </a:rPr>
            <a:t>Sense of pride in where we live shared by all.</a:t>
          </a:r>
        </a:p>
      </dgm:t>
    </dgm:pt>
    <dgm:pt modelId="{4F3AD549-D59C-4EAD-959F-705937F749DC}" type="parTrans" cxnId="{118B7D58-39E8-4DD4-A244-2873B8AFEF37}">
      <dgm:prSet/>
      <dgm:spPr/>
      <dgm:t>
        <a:bodyPr/>
        <a:lstStyle/>
        <a:p>
          <a:endParaRPr lang="en-US"/>
        </a:p>
      </dgm:t>
    </dgm:pt>
    <dgm:pt modelId="{BC687F92-58D9-41CD-9B12-712EC66AB641}" type="sibTrans" cxnId="{118B7D58-39E8-4DD4-A244-2873B8AFEF37}">
      <dgm:prSet/>
      <dgm:spPr/>
      <dgm:t>
        <a:bodyPr/>
        <a:lstStyle/>
        <a:p>
          <a:endParaRPr lang="en-US"/>
        </a:p>
      </dgm:t>
    </dgm:pt>
    <dgm:pt modelId="{B9AD38C6-F1C4-4B69-9D2E-E0FD5945529C}">
      <dgm:prSet phldrT="[Text]"/>
      <dgm:spPr/>
      <dgm:t>
        <a:bodyPr/>
        <a:lstStyle/>
        <a:p>
          <a:r>
            <a:rPr lang="en-US" dirty="0">
              <a:latin typeface="Georgia" panose="02040502050405020303" pitchFamily="18" charset="0"/>
            </a:rPr>
            <a:t>Rebuild community to what it was.</a:t>
          </a:r>
        </a:p>
      </dgm:t>
    </dgm:pt>
    <dgm:pt modelId="{737B1666-5CF4-4D45-A67F-FDE7083BE073}" type="parTrans" cxnId="{0EB777F3-FC27-484E-9C89-DB6990B6CB6E}">
      <dgm:prSet/>
      <dgm:spPr/>
      <dgm:t>
        <a:bodyPr/>
        <a:lstStyle/>
        <a:p>
          <a:endParaRPr lang="en-US"/>
        </a:p>
      </dgm:t>
    </dgm:pt>
    <dgm:pt modelId="{B69B1217-A0CA-4622-8BD0-9D278BE3720F}" type="sibTrans" cxnId="{0EB777F3-FC27-484E-9C89-DB6990B6CB6E}">
      <dgm:prSet/>
      <dgm:spPr/>
      <dgm:t>
        <a:bodyPr/>
        <a:lstStyle/>
        <a:p>
          <a:endParaRPr lang="en-US"/>
        </a:p>
      </dgm:t>
    </dgm:pt>
    <dgm:pt modelId="{E6A445EE-D086-4B01-B491-D67950A5A065}" type="pres">
      <dgm:prSet presAssocID="{3F442EA2-39BA-4C9A-AD59-755D4917D532}" presName="linear" presStyleCnt="0">
        <dgm:presLayoutVars>
          <dgm:dir/>
          <dgm:animLvl val="lvl"/>
          <dgm:resizeHandles val="exact"/>
        </dgm:presLayoutVars>
      </dgm:prSet>
      <dgm:spPr/>
      <dgm:t>
        <a:bodyPr/>
        <a:lstStyle/>
        <a:p>
          <a:endParaRPr lang="en-US"/>
        </a:p>
      </dgm:t>
    </dgm:pt>
    <dgm:pt modelId="{6D3A9625-D3EB-4CA1-AB05-34452283708A}" type="pres">
      <dgm:prSet presAssocID="{4DF9FE7B-F642-4898-A360-D4E3814E1A3D}" presName="parentLin" presStyleCnt="0"/>
      <dgm:spPr/>
    </dgm:pt>
    <dgm:pt modelId="{7E290D25-335D-4339-A8E8-B036E46B5EB5}" type="pres">
      <dgm:prSet presAssocID="{4DF9FE7B-F642-4898-A360-D4E3814E1A3D}" presName="parentLeftMargin" presStyleLbl="node1" presStyleIdx="0" presStyleCnt="3"/>
      <dgm:spPr/>
      <dgm:t>
        <a:bodyPr/>
        <a:lstStyle/>
        <a:p>
          <a:endParaRPr lang="en-US"/>
        </a:p>
      </dgm:t>
    </dgm:pt>
    <dgm:pt modelId="{674922F1-7266-4681-AD4F-1C618A5FFF23}" type="pres">
      <dgm:prSet presAssocID="{4DF9FE7B-F642-4898-A360-D4E3814E1A3D}" presName="parentText" presStyleLbl="node1" presStyleIdx="0" presStyleCnt="3" custScaleX="111732" custLinFactNeighborX="21615" custLinFactNeighborY="-13809">
        <dgm:presLayoutVars>
          <dgm:chMax val="0"/>
          <dgm:bulletEnabled val="1"/>
        </dgm:presLayoutVars>
      </dgm:prSet>
      <dgm:spPr/>
      <dgm:t>
        <a:bodyPr/>
        <a:lstStyle/>
        <a:p>
          <a:endParaRPr lang="en-US"/>
        </a:p>
      </dgm:t>
    </dgm:pt>
    <dgm:pt modelId="{96C29850-0672-4B77-B5DE-2E1563038631}" type="pres">
      <dgm:prSet presAssocID="{4DF9FE7B-F642-4898-A360-D4E3814E1A3D}" presName="negativeSpace" presStyleCnt="0"/>
      <dgm:spPr/>
    </dgm:pt>
    <dgm:pt modelId="{80259B02-529C-422B-91BE-D70198BA9F6C}" type="pres">
      <dgm:prSet presAssocID="{4DF9FE7B-F642-4898-A360-D4E3814E1A3D}" presName="childText" presStyleLbl="conFgAcc1" presStyleIdx="0" presStyleCnt="3">
        <dgm:presLayoutVars>
          <dgm:bulletEnabled val="1"/>
        </dgm:presLayoutVars>
      </dgm:prSet>
      <dgm:spPr/>
      <dgm:t>
        <a:bodyPr/>
        <a:lstStyle/>
        <a:p>
          <a:endParaRPr lang="en-US"/>
        </a:p>
      </dgm:t>
    </dgm:pt>
    <dgm:pt modelId="{E53EFB4E-D3DB-42E1-82AC-148F7D29254F}" type="pres">
      <dgm:prSet presAssocID="{43C18EFF-81FC-4D70-8C6B-E95FF3730413}" presName="spaceBetweenRectangles" presStyleCnt="0"/>
      <dgm:spPr/>
    </dgm:pt>
    <dgm:pt modelId="{07AC1C38-F728-4390-9C76-57A49ED97DBB}" type="pres">
      <dgm:prSet presAssocID="{3929B1E1-4BC4-4C73-ABE8-27CEF96A3652}" presName="parentLin" presStyleCnt="0"/>
      <dgm:spPr/>
    </dgm:pt>
    <dgm:pt modelId="{D0037F0D-DB9A-4BA4-97B4-D939B26E14DA}" type="pres">
      <dgm:prSet presAssocID="{3929B1E1-4BC4-4C73-ABE8-27CEF96A3652}" presName="parentLeftMargin" presStyleLbl="node1" presStyleIdx="0" presStyleCnt="3"/>
      <dgm:spPr/>
      <dgm:t>
        <a:bodyPr/>
        <a:lstStyle/>
        <a:p>
          <a:endParaRPr lang="en-US"/>
        </a:p>
      </dgm:t>
    </dgm:pt>
    <dgm:pt modelId="{21EEBBE2-729F-4D85-8CAE-C2B30FF126D2}" type="pres">
      <dgm:prSet presAssocID="{3929B1E1-4BC4-4C73-ABE8-27CEF96A3652}" presName="parentText" presStyleLbl="node1" presStyleIdx="1" presStyleCnt="3" custScaleX="118551" custScaleY="92400" custLinFactNeighborX="13098" custLinFactNeighborY="-7592">
        <dgm:presLayoutVars>
          <dgm:chMax val="0"/>
          <dgm:bulletEnabled val="1"/>
        </dgm:presLayoutVars>
      </dgm:prSet>
      <dgm:spPr/>
      <dgm:t>
        <a:bodyPr/>
        <a:lstStyle/>
        <a:p>
          <a:endParaRPr lang="en-US"/>
        </a:p>
      </dgm:t>
    </dgm:pt>
    <dgm:pt modelId="{AACB3FAF-C320-430D-84D4-71BA6D1761D1}" type="pres">
      <dgm:prSet presAssocID="{3929B1E1-4BC4-4C73-ABE8-27CEF96A3652}" presName="negativeSpace" presStyleCnt="0"/>
      <dgm:spPr/>
    </dgm:pt>
    <dgm:pt modelId="{5282638F-EFF2-4770-BB1A-21455422E45D}" type="pres">
      <dgm:prSet presAssocID="{3929B1E1-4BC4-4C73-ABE8-27CEF96A3652}" presName="childText" presStyleLbl="conFgAcc1" presStyleIdx="1" presStyleCnt="3" custScaleY="57362" custLinFactY="3415" custLinFactNeighborY="100000">
        <dgm:presLayoutVars>
          <dgm:bulletEnabled val="1"/>
        </dgm:presLayoutVars>
      </dgm:prSet>
      <dgm:spPr/>
      <dgm:t>
        <a:bodyPr/>
        <a:lstStyle/>
        <a:p>
          <a:endParaRPr lang="en-US"/>
        </a:p>
      </dgm:t>
    </dgm:pt>
    <dgm:pt modelId="{8CE827AA-77D8-4146-A665-00110A17769E}" type="pres">
      <dgm:prSet presAssocID="{19BA0C22-38BB-4E9F-89D5-0FF5FF9F12CE}" presName="spaceBetweenRectangles" presStyleCnt="0"/>
      <dgm:spPr/>
    </dgm:pt>
    <dgm:pt modelId="{34C9EE47-81AF-461E-8292-AB107AA0D367}" type="pres">
      <dgm:prSet presAssocID="{60CDF8D0-D4FC-4467-A51E-79C5A58B0B2C}" presName="parentLin" presStyleCnt="0"/>
      <dgm:spPr/>
    </dgm:pt>
    <dgm:pt modelId="{864CB39B-29F9-473D-90E5-0686D86E278F}" type="pres">
      <dgm:prSet presAssocID="{60CDF8D0-D4FC-4467-A51E-79C5A58B0B2C}" presName="parentLeftMargin" presStyleLbl="node1" presStyleIdx="1" presStyleCnt="3"/>
      <dgm:spPr/>
      <dgm:t>
        <a:bodyPr/>
        <a:lstStyle/>
        <a:p>
          <a:endParaRPr lang="en-US"/>
        </a:p>
      </dgm:t>
    </dgm:pt>
    <dgm:pt modelId="{5B203A22-00AF-46E7-9415-C6DAFD7E01CC}" type="pres">
      <dgm:prSet presAssocID="{60CDF8D0-D4FC-4467-A51E-79C5A58B0B2C}" presName="parentText" presStyleLbl="node1" presStyleIdx="2" presStyleCnt="3" custScaleX="118353" custScaleY="89309" custLinFactNeighborX="62218" custLinFactNeighborY="-5061">
        <dgm:presLayoutVars>
          <dgm:chMax val="0"/>
          <dgm:bulletEnabled val="1"/>
        </dgm:presLayoutVars>
      </dgm:prSet>
      <dgm:spPr/>
      <dgm:t>
        <a:bodyPr/>
        <a:lstStyle/>
        <a:p>
          <a:endParaRPr lang="en-US"/>
        </a:p>
      </dgm:t>
    </dgm:pt>
    <dgm:pt modelId="{DF9C1F84-81DE-4E5D-9537-C2D1A211B8B6}" type="pres">
      <dgm:prSet presAssocID="{60CDF8D0-D4FC-4467-A51E-79C5A58B0B2C}" presName="negativeSpace" presStyleCnt="0"/>
      <dgm:spPr/>
    </dgm:pt>
    <dgm:pt modelId="{964E6811-5072-4466-B721-689C35A65029}" type="pres">
      <dgm:prSet presAssocID="{60CDF8D0-D4FC-4467-A51E-79C5A58B0B2C}" presName="childText" presStyleLbl="conFgAcc1" presStyleIdx="2" presStyleCnt="3" custLinFactNeighborY="60473">
        <dgm:presLayoutVars>
          <dgm:bulletEnabled val="1"/>
        </dgm:presLayoutVars>
      </dgm:prSet>
      <dgm:spPr/>
      <dgm:t>
        <a:bodyPr/>
        <a:lstStyle/>
        <a:p>
          <a:endParaRPr lang="en-US"/>
        </a:p>
      </dgm:t>
    </dgm:pt>
  </dgm:ptLst>
  <dgm:cxnLst>
    <dgm:cxn modelId="{ADF8F9F6-44C4-E947-9E54-209376DAC5FA}" type="presOf" srcId="{4DF9FE7B-F642-4898-A360-D4E3814E1A3D}" destId="{7E290D25-335D-4339-A8E8-B036E46B5EB5}" srcOrd="0" destOrd="0" presId="urn:microsoft.com/office/officeart/2005/8/layout/list1"/>
    <dgm:cxn modelId="{E1DAA16E-8C6D-8B45-B5CE-C88BC9BE8FD0}" type="presOf" srcId="{380AF79B-FFA5-4686-AB16-E97B8A4A04C9}" destId="{964E6811-5072-4466-B721-689C35A65029}" srcOrd="0" destOrd="1" presId="urn:microsoft.com/office/officeart/2005/8/layout/list1"/>
    <dgm:cxn modelId="{8930C60F-7B0E-B245-8A12-7886406FEA49}" type="presOf" srcId="{0791135C-9DAB-47F6-BE9C-A3E56A2DDA50}" destId="{5282638F-EFF2-4770-BB1A-21455422E45D}" srcOrd="0" destOrd="2" presId="urn:microsoft.com/office/officeart/2005/8/layout/list1"/>
    <dgm:cxn modelId="{BFEF3CBB-3778-3644-8C1F-198F2B4D6517}" type="presOf" srcId="{4DF9FE7B-F642-4898-A360-D4E3814E1A3D}" destId="{674922F1-7266-4681-AD4F-1C618A5FFF23}" srcOrd="1" destOrd="0" presId="urn:microsoft.com/office/officeart/2005/8/layout/list1"/>
    <dgm:cxn modelId="{A76783D8-AEDD-7F4E-8F3F-2B3402A33D5C}" type="presOf" srcId="{60CDF8D0-D4FC-4467-A51E-79C5A58B0B2C}" destId="{864CB39B-29F9-473D-90E5-0686D86E278F}" srcOrd="0" destOrd="0" presId="urn:microsoft.com/office/officeart/2005/8/layout/list1"/>
    <dgm:cxn modelId="{09FCCB9D-A30A-4326-970E-26252D39327F}" srcId="{3929B1E1-4BC4-4C73-ABE8-27CEF96A3652}" destId="{99E0600D-9954-43F4-8926-13B8777FAAA1}" srcOrd="0" destOrd="0" parTransId="{BE23F476-2C5C-42ED-BF2B-CD5FC7ADDDF6}" sibTransId="{C44937DC-4907-4769-AA8B-1B3E7391D7B0}"/>
    <dgm:cxn modelId="{EBD8BE8D-6018-43E2-B081-034BB5656EB6}" srcId="{3F442EA2-39BA-4C9A-AD59-755D4917D532}" destId="{4DF9FE7B-F642-4898-A360-D4E3814E1A3D}" srcOrd="0" destOrd="0" parTransId="{1C10F06D-860A-4604-A7AD-02E614FE3976}" sibTransId="{43C18EFF-81FC-4D70-8C6B-E95FF3730413}"/>
    <dgm:cxn modelId="{1D32FCC9-657C-4348-9C0D-52115D559FEB}" srcId="{60CDF8D0-D4FC-4467-A51E-79C5A58B0B2C}" destId="{50629C12-7464-4473-ADEF-1A284F8A9957}" srcOrd="0" destOrd="0" parTransId="{9D1CB46C-0CFA-4B27-9224-267431FBD094}" sibTransId="{4576BCC5-0598-4332-A2E7-87AC3ADD4EB8}"/>
    <dgm:cxn modelId="{78A58724-71AD-1F47-BCE2-F3E69888F064}" type="presOf" srcId="{3F442EA2-39BA-4C9A-AD59-755D4917D532}" destId="{E6A445EE-D086-4B01-B491-D67950A5A065}" srcOrd="0" destOrd="0" presId="urn:microsoft.com/office/officeart/2005/8/layout/list1"/>
    <dgm:cxn modelId="{0E8EB81F-13F2-B046-9246-F4EA9708E0E1}" type="presOf" srcId="{60CDF8D0-D4FC-4467-A51E-79C5A58B0B2C}" destId="{5B203A22-00AF-46E7-9415-C6DAFD7E01CC}" srcOrd="1" destOrd="0" presId="urn:microsoft.com/office/officeart/2005/8/layout/list1"/>
    <dgm:cxn modelId="{4348DBD6-142D-104D-B68D-7DAA2549AFB7}" type="presOf" srcId="{99E0600D-9954-43F4-8926-13B8777FAAA1}" destId="{5282638F-EFF2-4770-BB1A-21455422E45D}" srcOrd="0" destOrd="0" presId="urn:microsoft.com/office/officeart/2005/8/layout/list1"/>
    <dgm:cxn modelId="{A4A5E467-396A-C04D-9210-E1D4E0F76AC7}" type="presOf" srcId="{50629C12-7464-4473-ADEF-1A284F8A9957}" destId="{964E6811-5072-4466-B721-689C35A65029}" srcOrd="0" destOrd="0" presId="urn:microsoft.com/office/officeart/2005/8/layout/list1"/>
    <dgm:cxn modelId="{F7BAC338-CC77-467D-A0C6-5B7CB0282E80}" srcId="{60CDF8D0-D4FC-4467-A51E-79C5A58B0B2C}" destId="{380AF79B-FFA5-4686-AB16-E97B8A4A04C9}" srcOrd="1" destOrd="0" parTransId="{B886245D-CB6E-462C-BBAA-FC119580C233}" sibTransId="{6C234E64-4A88-4BA4-A326-98306C122596}"/>
    <dgm:cxn modelId="{CD85771B-63FF-D145-BAC4-8116EA74CC8A}" type="presOf" srcId="{554F2C6D-AB75-471D-99F6-3B52A86A3F68}" destId="{80259B02-529C-422B-91BE-D70198BA9F6C}" srcOrd="0" destOrd="1" presId="urn:microsoft.com/office/officeart/2005/8/layout/list1"/>
    <dgm:cxn modelId="{B3B26E9A-58E5-497B-BD59-F5567958C609}" srcId="{3929B1E1-4BC4-4C73-ABE8-27CEF96A3652}" destId="{0791135C-9DAB-47F6-BE9C-A3E56A2DDA50}" srcOrd="2" destOrd="0" parTransId="{D6057E63-9793-4991-97C1-30FC405E95A5}" sibTransId="{B670C2A7-83CB-4F4C-BC19-A3A7C066A822}"/>
    <dgm:cxn modelId="{A058DDA2-48CA-4E5B-B389-F71A59C262B0}" srcId="{4DF9FE7B-F642-4898-A360-D4E3814E1A3D}" destId="{EFF2750D-B4B3-474C-8B62-8B638DC31F7E}" srcOrd="0" destOrd="0" parTransId="{AEBC78E6-CDDC-4C8F-A157-3C51E907FACD}" sibTransId="{75C067D7-FCD2-4969-8F27-4BBDA88E75ED}"/>
    <dgm:cxn modelId="{1339090C-9A95-4C05-841C-FA3AF987601B}" srcId="{3F442EA2-39BA-4C9A-AD59-755D4917D532}" destId="{3929B1E1-4BC4-4C73-ABE8-27CEF96A3652}" srcOrd="1" destOrd="0" parTransId="{F356CC76-9117-4B79-A270-BBBAFD3E9C79}" sibTransId="{19BA0C22-38BB-4E9F-89D5-0FF5FF9F12CE}"/>
    <dgm:cxn modelId="{F7997BCD-0EE3-5C42-8DAA-B93E9ECC5179}" type="presOf" srcId="{3929B1E1-4BC4-4C73-ABE8-27CEF96A3652}" destId="{21EEBBE2-729F-4D85-8CAE-C2B30FF126D2}" srcOrd="1" destOrd="0" presId="urn:microsoft.com/office/officeart/2005/8/layout/list1"/>
    <dgm:cxn modelId="{0EB777F3-FC27-484E-9C89-DB6990B6CB6E}" srcId="{60CDF8D0-D4FC-4467-A51E-79C5A58B0B2C}" destId="{B9AD38C6-F1C4-4B69-9D2E-E0FD5945529C}" srcOrd="2" destOrd="0" parTransId="{737B1666-5CF4-4D45-A67F-FDE7083BE073}" sibTransId="{B69B1217-A0CA-4622-8BD0-9D278BE3720F}"/>
    <dgm:cxn modelId="{3811203B-CA2F-4126-82AA-59A95FDB7AEB}" srcId="{4DF9FE7B-F642-4898-A360-D4E3814E1A3D}" destId="{554F2C6D-AB75-471D-99F6-3B52A86A3F68}" srcOrd="1" destOrd="0" parTransId="{F836AB66-A57E-4144-876A-843A7970F10F}" sibTransId="{FF21C03D-57A0-43BE-9D2A-71E85AC18060}"/>
    <dgm:cxn modelId="{EAB55AA9-C5B0-5841-8198-87D2B018C395}" type="presOf" srcId="{EFF2750D-B4B3-474C-8B62-8B638DC31F7E}" destId="{80259B02-529C-422B-91BE-D70198BA9F6C}" srcOrd="0" destOrd="0" presId="urn:microsoft.com/office/officeart/2005/8/layout/list1"/>
    <dgm:cxn modelId="{118B7D58-39E8-4DD4-A244-2873B8AFEF37}" srcId="{3929B1E1-4BC4-4C73-ABE8-27CEF96A3652}" destId="{E26BAC6E-6636-4DA5-8B07-234D9ABFE7CF}" srcOrd="1" destOrd="0" parTransId="{4F3AD549-D59C-4EAD-959F-705937F749DC}" sibTransId="{BC687F92-58D9-41CD-9B12-712EC66AB641}"/>
    <dgm:cxn modelId="{E4941E05-D205-034F-B67F-78FC0ECF0F16}" type="presOf" srcId="{E26BAC6E-6636-4DA5-8B07-234D9ABFE7CF}" destId="{5282638F-EFF2-4770-BB1A-21455422E45D}" srcOrd="0" destOrd="1" presId="urn:microsoft.com/office/officeart/2005/8/layout/list1"/>
    <dgm:cxn modelId="{2BA65DEC-E719-4ED3-8135-48349D42DD04}" srcId="{3F442EA2-39BA-4C9A-AD59-755D4917D532}" destId="{60CDF8D0-D4FC-4467-A51E-79C5A58B0B2C}" srcOrd="2" destOrd="0" parTransId="{E12A269F-AB82-486A-9077-80F2BBBE48C2}" sibTransId="{3F7FD59D-A716-4310-A89A-AB6F740D9FFF}"/>
    <dgm:cxn modelId="{A740EF44-B8AA-3C42-A08B-005F442AC479}" type="presOf" srcId="{B9AD38C6-F1C4-4B69-9D2E-E0FD5945529C}" destId="{964E6811-5072-4466-B721-689C35A65029}" srcOrd="0" destOrd="2" presId="urn:microsoft.com/office/officeart/2005/8/layout/list1"/>
    <dgm:cxn modelId="{4F4BE688-6A0E-6249-8C2D-297F5F9C3815}" type="presOf" srcId="{3929B1E1-4BC4-4C73-ABE8-27CEF96A3652}" destId="{D0037F0D-DB9A-4BA4-97B4-D939B26E14DA}" srcOrd="0" destOrd="0" presId="urn:microsoft.com/office/officeart/2005/8/layout/list1"/>
    <dgm:cxn modelId="{02373150-431C-D341-9C58-5DDDB6E12905}" type="presParOf" srcId="{E6A445EE-D086-4B01-B491-D67950A5A065}" destId="{6D3A9625-D3EB-4CA1-AB05-34452283708A}" srcOrd="0" destOrd="0" presId="urn:microsoft.com/office/officeart/2005/8/layout/list1"/>
    <dgm:cxn modelId="{7D7C3736-7B56-D945-8B55-F440301862A5}" type="presParOf" srcId="{6D3A9625-D3EB-4CA1-AB05-34452283708A}" destId="{7E290D25-335D-4339-A8E8-B036E46B5EB5}" srcOrd="0" destOrd="0" presId="urn:microsoft.com/office/officeart/2005/8/layout/list1"/>
    <dgm:cxn modelId="{0FFF9B75-4425-2444-B0E8-56C0A760D5A1}" type="presParOf" srcId="{6D3A9625-D3EB-4CA1-AB05-34452283708A}" destId="{674922F1-7266-4681-AD4F-1C618A5FFF23}" srcOrd="1" destOrd="0" presId="urn:microsoft.com/office/officeart/2005/8/layout/list1"/>
    <dgm:cxn modelId="{5F2C132D-5409-0146-8DF0-5B6592EFBEC2}" type="presParOf" srcId="{E6A445EE-D086-4B01-B491-D67950A5A065}" destId="{96C29850-0672-4B77-B5DE-2E1563038631}" srcOrd="1" destOrd="0" presId="urn:microsoft.com/office/officeart/2005/8/layout/list1"/>
    <dgm:cxn modelId="{E9B469E5-31DE-2A4D-B605-5319F351E961}" type="presParOf" srcId="{E6A445EE-D086-4B01-B491-D67950A5A065}" destId="{80259B02-529C-422B-91BE-D70198BA9F6C}" srcOrd="2" destOrd="0" presId="urn:microsoft.com/office/officeart/2005/8/layout/list1"/>
    <dgm:cxn modelId="{E1E2E407-0E96-ED4E-890C-E630EF659C72}" type="presParOf" srcId="{E6A445EE-D086-4B01-B491-D67950A5A065}" destId="{E53EFB4E-D3DB-42E1-82AC-148F7D29254F}" srcOrd="3" destOrd="0" presId="urn:microsoft.com/office/officeart/2005/8/layout/list1"/>
    <dgm:cxn modelId="{6F1153AB-3E5B-0A43-8F7F-398A17015833}" type="presParOf" srcId="{E6A445EE-D086-4B01-B491-D67950A5A065}" destId="{07AC1C38-F728-4390-9C76-57A49ED97DBB}" srcOrd="4" destOrd="0" presId="urn:microsoft.com/office/officeart/2005/8/layout/list1"/>
    <dgm:cxn modelId="{4BABA86B-15F7-764F-84F4-41299C6E6595}" type="presParOf" srcId="{07AC1C38-F728-4390-9C76-57A49ED97DBB}" destId="{D0037F0D-DB9A-4BA4-97B4-D939B26E14DA}" srcOrd="0" destOrd="0" presId="urn:microsoft.com/office/officeart/2005/8/layout/list1"/>
    <dgm:cxn modelId="{87436A9D-D5E9-B249-BB43-5F65CF8D53A5}" type="presParOf" srcId="{07AC1C38-F728-4390-9C76-57A49ED97DBB}" destId="{21EEBBE2-729F-4D85-8CAE-C2B30FF126D2}" srcOrd="1" destOrd="0" presId="urn:microsoft.com/office/officeart/2005/8/layout/list1"/>
    <dgm:cxn modelId="{68E6F6E5-FBF2-FA4E-90D8-0606F88A3FBA}" type="presParOf" srcId="{E6A445EE-D086-4B01-B491-D67950A5A065}" destId="{AACB3FAF-C320-430D-84D4-71BA6D1761D1}" srcOrd="5" destOrd="0" presId="urn:microsoft.com/office/officeart/2005/8/layout/list1"/>
    <dgm:cxn modelId="{7B2DEE86-BB73-1E4B-97E8-997CA7D1D8C3}" type="presParOf" srcId="{E6A445EE-D086-4B01-B491-D67950A5A065}" destId="{5282638F-EFF2-4770-BB1A-21455422E45D}" srcOrd="6" destOrd="0" presId="urn:microsoft.com/office/officeart/2005/8/layout/list1"/>
    <dgm:cxn modelId="{C7087ABB-5B45-9346-BE35-B933C4392E2E}" type="presParOf" srcId="{E6A445EE-D086-4B01-B491-D67950A5A065}" destId="{8CE827AA-77D8-4146-A665-00110A17769E}" srcOrd="7" destOrd="0" presId="urn:microsoft.com/office/officeart/2005/8/layout/list1"/>
    <dgm:cxn modelId="{7ABA78C8-8422-C44D-AC42-893673BF73E6}" type="presParOf" srcId="{E6A445EE-D086-4B01-B491-D67950A5A065}" destId="{34C9EE47-81AF-461E-8292-AB107AA0D367}" srcOrd="8" destOrd="0" presId="urn:microsoft.com/office/officeart/2005/8/layout/list1"/>
    <dgm:cxn modelId="{B7170326-89DA-AE4A-9150-013B3C40A660}" type="presParOf" srcId="{34C9EE47-81AF-461E-8292-AB107AA0D367}" destId="{864CB39B-29F9-473D-90E5-0686D86E278F}" srcOrd="0" destOrd="0" presId="urn:microsoft.com/office/officeart/2005/8/layout/list1"/>
    <dgm:cxn modelId="{99BBE038-FC14-884F-A355-5D3BC0EB60F1}" type="presParOf" srcId="{34C9EE47-81AF-461E-8292-AB107AA0D367}" destId="{5B203A22-00AF-46E7-9415-C6DAFD7E01CC}" srcOrd="1" destOrd="0" presId="urn:microsoft.com/office/officeart/2005/8/layout/list1"/>
    <dgm:cxn modelId="{529324ED-D9C3-E343-876C-F9D687842C2E}" type="presParOf" srcId="{E6A445EE-D086-4B01-B491-D67950A5A065}" destId="{DF9C1F84-81DE-4E5D-9537-C2D1A211B8B6}" srcOrd="9" destOrd="0" presId="urn:microsoft.com/office/officeart/2005/8/layout/list1"/>
    <dgm:cxn modelId="{7CE1C1DF-81D8-7943-8CA6-EC0499587142}" type="presParOf" srcId="{E6A445EE-D086-4B01-B491-D67950A5A065}" destId="{964E6811-5072-4466-B721-689C35A6502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5BDDB12-BB6B-4DBA-A5CF-1812475FF3A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E57AB7FA-B6EB-4C9D-B3A3-14119A006722}">
      <dgm:prSet phldrT="[Text]"/>
      <dgm:spPr/>
      <dgm:t>
        <a:bodyPr/>
        <a:lstStyle/>
        <a:p>
          <a:r>
            <a:rPr lang="en-US" dirty="0">
              <a:ln>
                <a:solidFill>
                  <a:schemeClr val="tx1"/>
                </a:solidFill>
              </a:ln>
              <a:solidFill>
                <a:schemeClr val="tx1"/>
              </a:solidFill>
              <a:latin typeface="Georgia" panose="02040502050405020303" pitchFamily="18" charset="0"/>
            </a:rPr>
            <a:t>Reflect</a:t>
          </a:r>
        </a:p>
      </dgm:t>
    </dgm:pt>
    <dgm:pt modelId="{215AD782-DF85-4CCF-9BD6-2867E0DC5896}" type="parTrans" cxnId="{16243AD9-DEA2-47C2-AEA3-AB22956ABBD6}">
      <dgm:prSet/>
      <dgm:spPr/>
      <dgm:t>
        <a:bodyPr/>
        <a:lstStyle/>
        <a:p>
          <a:endParaRPr lang="en-US"/>
        </a:p>
      </dgm:t>
    </dgm:pt>
    <dgm:pt modelId="{6E4B6836-A0DB-45DB-BFC5-A8BA9F1CC506}" type="sibTrans" cxnId="{16243AD9-DEA2-47C2-AEA3-AB22956ABBD6}">
      <dgm:prSet/>
      <dgm:spPr/>
      <dgm:t>
        <a:bodyPr/>
        <a:lstStyle/>
        <a:p>
          <a:endParaRPr lang="en-US"/>
        </a:p>
      </dgm:t>
    </dgm:pt>
    <dgm:pt modelId="{496D17FE-8254-4722-8A90-D815C58C6F5E}">
      <dgm:prSet phldrT="[Text]"/>
      <dgm:spPr/>
      <dgm:t>
        <a:bodyPr/>
        <a:lstStyle/>
        <a:p>
          <a:r>
            <a:rPr lang="en-US" dirty="0">
              <a:solidFill>
                <a:schemeClr val="tx1"/>
              </a:solidFill>
              <a:latin typeface="Georgia" panose="02040502050405020303" pitchFamily="18" charset="0"/>
            </a:rPr>
            <a:t>Listen</a:t>
          </a:r>
        </a:p>
      </dgm:t>
    </dgm:pt>
    <dgm:pt modelId="{589F4775-3C6A-48DE-9088-8C760692547D}" type="parTrans" cxnId="{208051EF-1764-4D38-A9F5-E1A17BF066BB}">
      <dgm:prSet/>
      <dgm:spPr/>
      <dgm:t>
        <a:bodyPr/>
        <a:lstStyle/>
        <a:p>
          <a:endParaRPr lang="en-US"/>
        </a:p>
      </dgm:t>
    </dgm:pt>
    <dgm:pt modelId="{45DFBCEE-E4D6-413C-B11B-C9451B4D8B40}" type="sibTrans" cxnId="{208051EF-1764-4D38-A9F5-E1A17BF066BB}">
      <dgm:prSet/>
      <dgm:spPr/>
      <dgm:t>
        <a:bodyPr/>
        <a:lstStyle/>
        <a:p>
          <a:endParaRPr lang="en-US"/>
        </a:p>
      </dgm:t>
    </dgm:pt>
    <dgm:pt modelId="{1D6F1AE3-3742-4647-A8D7-3E656C9ED374}">
      <dgm:prSet phldrT="[Text]"/>
      <dgm:spPr/>
      <dgm:t>
        <a:bodyPr/>
        <a:lstStyle/>
        <a:p>
          <a:r>
            <a:rPr lang="en-US" dirty="0">
              <a:solidFill>
                <a:schemeClr val="tx1"/>
              </a:solidFill>
              <a:latin typeface="Georgia" panose="02040502050405020303" pitchFamily="18" charset="0"/>
            </a:rPr>
            <a:t>Share</a:t>
          </a:r>
        </a:p>
      </dgm:t>
    </dgm:pt>
    <dgm:pt modelId="{5553254C-5A54-4614-8A04-80548F10CFF6}" type="parTrans" cxnId="{71C3AEED-11A2-4C5E-919D-67EEE2CBEFC4}">
      <dgm:prSet/>
      <dgm:spPr/>
      <dgm:t>
        <a:bodyPr/>
        <a:lstStyle/>
        <a:p>
          <a:endParaRPr lang="en-US"/>
        </a:p>
      </dgm:t>
    </dgm:pt>
    <dgm:pt modelId="{CA957F89-44F2-48BA-9FAC-20BCA087D247}" type="sibTrans" cxnId="{71C3AEED-11A2-4C5E-919D-67EEE2CBEFC4}">
      <dgm:prSet/>
      <dgm:spPr/>
      <dgm:t>
        <a:bodyPr/>
        <a:lstStyle/>
        <a:p>
          <a:endParaRPr lang="en-US"/>
        </a:p>
      </dgm:t>
    </dgm:pt>
    <dgm:pt modelId="{D06455CD-69C1-4A69-959E-194816B1D4E1}">
      <dgm:prSet phldrT="[Text]"/>
      <dgm:spPr/>
      <dgm:t>
        <a:bodyPr/>
        <a:lstStyle/>
        <a:p>
          <a:r>
            <a:rPr lang="en-US" dirty="0">
              <a:solidFill>
                <a:schemeClr val="tx1"/>
              </a:solidFill>
              <a:latin typeface="Georgia" panose="02040502050405020303" pitchFamily="18" charset="0"/>
            </a:rPr>
            <a:t>Process</a:t>
          </a:r>
        </a:p>
      </dgm:t>
    </dgm:pt>
    <dgm:pt modelId="{95AABF2A-CD25-400E-B6F6-847FC4B24186}" type="parTrans" cxnId="{BE2EE025-E9A5-4155-8FEE-CD825DB42FFC}">
      <dgm:prSet/>
      <dgm:spPr/>
      <dgm:t>
        <a:bodyPr/>
        <a:lstStyle/>
        <a:p>
          <a:endParaRPr lang="en-US"/>
        </a:p>
      </dgm:t>
    </dgm:pt>
    <dgm:pt modelId="{12DEDDE5-4C0A-4FD0-AF7B-4DFB43530FD4}" type="sibTrans" cxnId="{BE2EE025-E9A5-4155-8FEE-CD825DB42FFC}">
      <dgm:prSet/>
      <dgm:spPr/>
      <dgm:t>
        <a:bodyPr/>
        <a:lstStyle/>
        <a:p>
          <a:endParaRPr lang="en-US"/>
        </a:p>
      </dgm:t>
    </dgm:pt>
    <dgm:pt modelId="{BAF9A639-CCF4-41DD-A997-A296CE3C7703}">
      <dgm:prSet phldrT="[Text]"/>
      <dgm:spPr/>
      <dgm:t>
        <a:bodyPr/>
        <a:lstStyle/>
        <a:p>
          <a:r>
            <a:rPr lang="en-US" dirty="0">
              <a:solidFill>
                <a:schemeClr val="tx1"/>
              </a:solidFill>
              <a:latin typeface="Georgia" panose="02040502050405020303" pitchFamily="18" charset="0"/>
            </a:rPr>
            <a:t>Trust</a:t>
          </a:r>
        </a:p>
      </dgm:t>
    </dgm:pt>
    <dgm:pt modelId="{409B658F-60FB-4652-A9C3-D6B9AFD81B82}" type="parTrans" cxnId="{0E444B15-3D6A-49D9-BDFB-5AC0A7286B67}">
      <dgm:prSet/>
      <dgm:spPr/>
      <dgm:t>
        <a:bodyPr/>
        <a:lstStyle/>
        <a:p>
          <a:endParaRPr lang="en-US"/>
        </a:p>
      </dgm:t>
    </dgm:pt>
    <dgm:pt modelId="{52473531-B3AA-4161-821B-EF3540E24306}" type="sibTrans" cxnId="{0E444B15-3D6A-49D9-BDFB-5AC0A7286B67}">
      <dgm:prSet/>
      <dgm:spPr/>
      <dgm:t>
        <a:bodyPr/>
        <a:lstStyle/>
        <a:p>
          <a:endParaRPr lang="en-US"/>
        </a:p>
      </dgm:t>
    </dgm:pt>
    <dgm:pt modelId="{31025A09-DC06-427D-AB34-14FA5005FAD2}" type="pres">
      <dgm:prSet presAssocID="{F5BDDB12-BB6B-4DBA-A5CF-1812475FF3AE}" presName="cycle" presStyleCnt="0">
        <dgm:presLayoutVars>
          <dgm:dir/>
          <dgm:resizeHandles val="exact"/>
        </dgm:presLayoutVars>
      </dgm:prSet>
      <dgm:spPr/>
      <dgm:t>
        <a:bodyPr/>
        <a:lstStyle/>
        <a:p>
          <a:endParaRPr lang="en-US"/>
        </a:p>
      </dgm:t>
    </dgm:pt>
    <dgm:pt modelId="{1E5CBDCF-E93C-456A-A4D3-725007B25590}" type="pres">
      <dgm:prSet presAssocID="{E57AB7FA-B6EB-4C9D-B3A3-14119A006722}" presName="node" presStyleLbl="node1" presStyleIdx="0" presStyleCnt="5">
        <dgm:presLayoutVars>
          <dgm:bulletEnabled val="1"/>
        </dgm:presLayoutVars>
      </dgm:prSet>
      <dgm:spPr/>
      <dgm:t>
        <a:bodyPr/>
        <a:lstStyle/>
        <a:p>
          <a:endParaRPr lang="en-US"/>
        </a:p>
      </dgm:t>
    </dgm:pt>
    <dgm:pt modelId="{26251036-A35E-44C5-A398-A573C5811A42}" type="pres">
      <dgm:prSet presAssocID="{6E4B6836-A0DB-45DB-BFC5-A8BA9F1CC506}" presName="sibTrans" presStyleLbl="sibTrans2D1" presStyleIdx="0" presStyleCnt="5"/>
      <dgm:spPr/>
      <dgm:t>
        <a:bodyPr/>
        <a:lstStyle/>
        <a:p>
          <a:endParaRPr lang="en-US"/>
        </a:p>
      </dgm:t>
    </dgm:pt>
    <dgm:pt modelId="{5D52EF26-20DA-4F82-9DE5-1B7B9544A179}" type="pres">
      <dgm:prSet presAssocID="{6E4B6836-A0DB-45DB-BFC5-A8BA9F1CC506}" presName="connectorText" presStyleLbl="sibTrans2D1" presStyleIdx="0" presStyleCnt="5"/>
      <dgm:spPr/>
      <dgm:t>
        <a:bodyPr/>
        <a:lstStyle/>
        <a:p>
          <a:endParaRPr lang="en-US"/>
        </a:p>
      </dgm:t>
    </dgm:pt>
    <dgm:pt modelId="{6C531F8D-CB5A-49C6-9C06-C4FF53C6355B}" type="pres">
      <dgm:prSet presAssocID="{496D17FE-8254-4722-8A90-D815C58C6F5E}" presName="node" presStyleLbl="node1" presStyleIdx="1" presStyleCnt="5">
        <dgm:presLayoutVars>
          <dgm:bulletEnabled val="1"/>
        </dgm:presLayoutVars>
      </dgm:prSet>
      <dgm:spPr/>
      <dgm:t>
        <a:bodyPr/>
        <a:lstStyle/>
        <a:p>
          <a:endParaRPr lang="en-US"/>
        </a:p>
      </dgm:t>
    </dgm:pt>
    <dgm:pt modelId="{79D8625D-2FE9-4ED0-B972-9E25EBC23746}" type="pres">
      <dgm:prSet presAssocID="{45DFBCEE-E4D6-413C-B11B-C9451B4D8B40}" presName="sibTrans" presStyleLbl="sibTrans2D1" presStyleIdx="1" presStyleCnt="5"/>
      <dgm:spPr/>
      <dgm:t>
        <a:bodyPr/>
        <a:lstStyle/>
        <a:p>
          <a:endParaRPr lang="en-US"/>
        </a:p>
      </dgm:t>
    </dgm:pt>
    <dgm:pt modelId="{90CB78E3-DA90-4170-9801-C63CC7ACF790}" type="pres">
      <dgm:prSet presAssocID="{45DFBCEE-E4D6-413C-B11B-C9451B4D8B40}" presName="connectorText" presStyleLbl="sibTrans2D1" presStyleIdx="1" presStyleCnt="5"/>
      <dgm:spPr/>
      <dgm:t>
        <a:bodyPr/>
        <a:lstStyle/>
        <a:p>
          <a:endParaRPr lang="en-US"/>
        </a:p>
      </dgm:t>
    </dgm:pt>
    <dgm:pt modelId="{3872574D-A00D-4F00-9867-9F44A3E2AEC5}" type="pres">
      <dgm:prSet presAssocID="{1D6F1AE3-3742-4647-A8D7-3E656C9ED374}" presName="node" presStyleLbl="node1" presStyleIdx="2" presStyleCnt="5" custRadScaleRad="99121" custRadScaleInc="224">
        <dgm:presLayoutVars>
          <dgm:bulletEnabled val="1"/>
        </dgm:presLayoutVars>
      </dgm:prSet>
      <dgm:spPr/>
      <dgm:t>
        <a:bodyPr/>
        <a:lstStyle/>
        <a:p>
          <a:endParaRPr lang="en-US"/>
        </a:p>
      </dgm:t>
    </dgm:pt>
    <dgm:pt modelId="{B1255E92-6F73-4D87-B3DA-D05905CC9241}" type="pres">
      <dgm:prSet presAssocID="{CA957F89-44F2-48BA-9FAC-20BCA087D247}" presName="sibTrans" presStyleLbl="sibTrans2D1" presStyleIdx="2" presStyleCnt="5"/>
      <dgm:spPr/>
      <dgm:t>
        <a:bodyPr/>
        <a:lstStyle/>
        <a:p>
          <a:endParaRPr lang="en-US"/>
        </a:p>
      </dgm:t>
    </dgm:pt>
    <dgm:pt modelId="{3D6EDDC8-697F-47D7-897A-F78ADABDA5EA}" type="pres">
      <dgm:prSet presAssocID="{CA957F89-44F2-48BA-9FAC-20BCA087D247}" presName="connectorText" presStyleLbl="sibTrans2D1" presStyleIdx="2" presStyleCnt="5"/>
      <dgm:spPr/>
      <dgm:t>
        <a:bodyPr/>
        <a:lstStyle/>
        <a:p>
          <a:endParaRPr lang="en-US"/>
        </a:p>
      </dgm:t>
    </dgm:pt>
    <dgm:pt modelId="{5085A512-4CFC-4FFC-8F90-AAA315FABCD8}" type="pres">
      <dgm:prSet presAssocID="{D06455CD-69C1-4A69-959E-194816B1D4E1}" presName="node" presStyleLbl="node1" presStyleIdx="3" presStyleCnt="5" custRadScaleRad="98541" custRadScaleInc="-3291">
        <dgm:presLayoutVars>
          <dgm:bulletEnabled val="1"/>
        </dgm:presLayoutVars>
      </dgm:prSet>
      <dgm:spPr/>
      <dgm:t>
        <a:bodyPr/>
        <a:lstStyle/>
        <a:p>
          <a:endParaRPr lang="en-US"/>
        </a:p>
      </dgm:t>
    </dgm:pt>
    <dgm:pt modelId="{921EDB77-9F06-437E-809A-C49C6743C2FE}" type="pres">
      <dgm:prSet presAssocID="{12DEDDE5-4C0A-4FD0-AF7B-4DFB43530FD4}" presName="sibTrans" presStyleLbl="sibTrans2D1" presStyleIdx="3" presStyleCnt="5"/>
      <dgm:spPr/>
      <dgm:t>
        <a:bodyPr/>
        <a:lstStyle/>
        <a:p>
          <a:endParaRPr lang="en-US"/>
        </a:p>
      </dgm:t>
    </dgm:pt>
    <dgm:pt modelId="{A6391432-2C0D-43A4-B953-8606049C33E0}" type="pres">
      <dgm:prSet presAssocID="{12DEDDE5-4C0A-4FD0-AF7B-4DFB43530FD4}" presName="connectorText" presStyleLbl="sibTrans2D1" presStyleIdx="3" presStyleCnt="5"/>
      <dgm:spPr/>
      <dgm:t>
        <a:bodyPr/>
        <a:lstStyle/>
        <a:p>
          <a:endParaRPr lang="en-US"/>
        </a:p>
      </dgm:t>
    </dgm:pt>
    <dgm:pt modelId="{BCE0B774-4479-4AC6-8336-875B797421C6}" type="pres">
      <dgm:prSet presAssocID="{BAF9A639-CCF4-41DD-A997-A296CE3C7703}" presName="node" presStyleLbl="node1" presStyleIdx="4" presStyleCnt="5">
        <dgm:presLayoutVars>
          <dgm:bulletEnabled val="1"/>
        </dgm:presLayoutVars>
      </dgm:prSet>
      <dgm:spPr/>
      <dgm:t>
        <a:bodyPr/>
        <a:lstStyle/>
        <a:p>
          <a:endParaRPr lang="en-US"/>
        </a:p>
      </dgm:t>
    </dgm:pt>
    <dgm:pt modelId="{FB51EF9B-96FB-40AE-8484-88AC20628775}" type="pres">
      <dgm:prSet presAssocID="{52473531-B3AA-4161-821B-EF3540E24306}" presName="sibTrans" presStyleLbl="sibTrans2D1" presStyleIdx="4" presStyleCnt="5"/>
      <dgm:spPr/>
      <dgm:t>
        <a:bodyPr/>
        <a:lstStyle/>
        <a:p>
          <a:endParaRPr lang="en-US"/>
        </a:p>
      </dgm:t>
    </dgm:pt>
    <dgm:pt modelId="{24D8D2A4-EB2A-455C-960D-4E834971FAE5}" type="pres">
      <dgm:prSet presAssocID="{52473531-B3AA-4161-821B-EF3540E24306}" presName="connectorText" presStyleLbl="sibTrans2D1" presStyleIdx="4" presStyleCnt="5"/>
      <dgm:spPr/>
      <dgm:t>
        <a:bodyPr/>
        <a:lstStyle/>
        <a:p>
          <a:endParaRPr lang="en-US"/>
        </a:p>
      </dgm:t>
    </dgm:pt>
  </dgm:ptLst>
  <dgm:cxnLst>
    <dgm:cxn modelId="{F6163E1C-9FD5-AE45-9BDF-A33541A2462F}" type="presOf" srcId="{12DEDDE5-4C0A-4FD0-AF7B-4DFB43530FD4}" destId="{921EDB77-9F06-437E-809A-C49C6743C2FE}" srcOrd="0" destOrd="0" presId="urn:microsoft.com/office/officeart/2005/8/layout/cycle2"/>
    <dgm:cxn modelId="{C9DABBA8-055C-C340-B5E3-3EE00757170A}" type="presOf" srcId="{12DEDDE5-4C0A-4FD0-AF7B-4DFB43530FD4}" destId="{A6391432-2C0D-43A4-B953-8606049C33E0}" srcOrd="1" destOrd="0" presId="urn:microsoft.com/office/officeart/2005/8/layout/cycle2"/>
    <dgm:cxn modelId="{1C805A75-2C7F-354E-BDF6-516D4CF64A09}" type="presOf" srcId="{52473531-B3AA-4161-821B-EF3540E24306}" destId="{FB51EF9B-96FB-40AE-8484-88AC20628775}" srcOrd="0" destOrd="0" presId="urn:microsoft.com/office/officeart/2005/8/layout/cycle2"/>
    <dgm:cxn modelId="{FB47E224-0261-8E46-85F3-1B9B5D198155}" type="presOf" srcId="{CA957F89-44F2-48BA-9FAC-20BCA087D247}" destId="{B1255E92-6F73-4D87-B3DA-D05905CC9241}" srcOrd="0" destOrd="0" presId="urn:microsoft.com/office/officeart/2005/8/layout/cycle2"/>
    <dgm:cxn modelId="{8221D898-FA03-B741-A5BC-08C433F93007}" type="presOf" srcId="{E57AB7FA-B6EB-4C9D-B3A3-14119A006722}" destId="{1E5CBDCF-E93C-456A-A4D3-725007B25590}" srcOrd="0" destOrd="0" presId="urn:microsoft.com/office/officeart/2005/8/layout/cycle2"/>
    <dgm:cxn modelId="{BE2EE025-E9A5-4155-8FEE-CD825DB42FFC}" srcId="{F5BDDB12-BB6B-4DBA-A5CF-1812475FF3AE}" destId="{D06455CD-69C1-4A69-959E-194816B1D4E1}" srcOrd="3" destOrd="0" parTransId="{95AABF2A-CD25-400E-B6F6-847FC4B24186}" sibTransId="{12DEDDE5-4C0A-4FD0-AF7B-4DFB43530FD4}"/>
    <dgm:cxn modelId="{6B7AE545-42A5-5340-895A-0230DDDA4BF5}" type="presOf" srcId="{1D6F1AE3-3742-4647-A8D7-3E656C9ED374}" destId="{3872574D-A00D-4F00-9867-9F44A3E2AEC5}" srcOrd="0" destOrd="0" presId="urn:microsoft.com/office/officeart/2005/8/layout/cycle2"/>
    <dgm:cxn modelId="{6B1EA7B9-F7A8-3045-BAC1-19DCB64D9CBE}" type="presOf" srcId="{BAF9A639-CCF4-41DD-A997-A296CE3C7703}" destId="{BCE0B774-4479-4AC6-8336-875B797421C6}" srcOrd="0" destOrd="0" presId="urn:microsoft.com/office/officeart/2005/8/layout/cycle2"/>
    <dgm:cxn modelId="{FC3AB568-224C-9C48-AAAF-A97C65B0D1A1}" type="presOf" srcId="{52473531-B3AA-4161-821B-EF3540E24306}" destId="{24D8D2A4-EB2A-455C-960D-4E834971FAE5}" srcOrd="1" destOrd="0" presId="urn:microsoft.com/office/officeart/2005/8/layout/cycle2"/>
    <dgm:cxn modelId="{71C3AEED-11A2-4C5E-919D-67EEE2CBEFC4}" srcId="{F5BDDB12-BB6B-4DBA-A5CF-1812475FF3AE}" destId="{1D6F1AE3-3742-4647-A8D7-3E656C9ED374}" srcOrd="2" destOrd="0" parTransId="{5553254C-5A54-4614-8A04-80548F10CFF6}" sibTransId="{CA957F89-44F2-48BA-9FAC-20BCA087D247}"/>
    <dgm:cxn modelId="{B4E5526E-CB6F-604B-AFBF-70D8D2ABE9F2}" type="presOf" srcId="{45DFBCEE-E4D6-413C-B11B-C9451B4D8B40}" destId="{79D8625D-2FE9-4ED0-B972-9E25EBC23746}" srcOrd="0" destOrd="0" presId="urn:microsoft.com/office/officeart/2005/8/layout/cycle2"/>
    <dgm:cxn modelId="{D1A728A3-A231-E049-BAF4-E5FE6D57398B}" type="presOf" srcId="{F5BDDB12-BB6B-4DBA-A5CF-1812475FF3AE}" destId="{31025A09-DC06-427D-AB34-14FA5005FAD2}" srcOrd="0" destOrd="0" presId="urn:microsoft.com/office/officeart/2005/8/layout/cycle2"/>
    <dgm:cxn modelId="{BAA13AA9-7E13-1B44-8988-94A4AE39CD76}" type="presOf" srcId="{45DFBCEE-E4D6-413C-B11B-C9451B4D8B40}" destId="{90CB78E3-DA90-4170-9801-C63CC7ACF790}" srcOrd="1" destOrd="0" presId="urn:microsoft.com/office/officeart/2005/8/layout/cycle2"/>
    <dgm:cxn modelId="{16243AD9-DEA2-47C2-AEA3-AB22956ABBD6}" srcId="{F5BDDB12-BB6B-4DBA-A5CF-1812475FF3AE}" destId="{E57AB7FA-B6EB-4C9D-B3A3-14119A006722}" srcOrd="0" destOrd="0" parTransId="{215AD782-DF85-4CCF-9BD6-2867E0DC5896}" sibTransId="{6E4B6836-A0DB-45DB-BFC5-A8BA9F1CC506}"/>
    <dgm:cxn modelId="{03010EF8-A165-5A47-ABE4-DB7201F882D4}" type="presOf" srcId="{D06455CD-69C1-4A69-959E-194816B1D4E1}" destId="{5085A512-4CFC-4FFC-8F90-AAA315FABCD8}" srcOrd="0" destOrd="0" presId="urn:microsoft.com/office/officeart/2005/8/layout/cycle2"/>
    <dgm:cxn modelId="{702C9DA1-E6DE-BD42-B2D6-62CAC30EC923}" type="presOf" srcId="{6E4B6836-A0DB-45DB-BFC5-A8BA9F1CC506}" destId="{26251036-A35E-44C5-A398-A573C5811A42}" srcOrd="0" destOrd="0" presId="urn:microsoft.com/office/officeart/2005/8/layout/cycle2"/>
    <dgm:cxn modelId="{0E444B15-3D6A-49D9-BDFB-5AC0A7286B67}" srcId="{F5BDDB12-BB6B-4DBA-A5CF-1812475FF3AE}" destId="{BAF9A639-CCF4-41DD-A997-A296CE3C7703}" srcOrd="4" destOrd="0" parTransId="{409B658F-60FB-4652-A9C3-D6B9AFD81B82}" sibTransId="{52473531-B3AA-4161-821B-EF3540E24306}"/>
    <dgm:cxn modelId="{276BA9A8-2E3C-164F-BB4E-17D477E18FDB}" type="presOf" srcId="{496D17FE-8254-4722-8A90-D815C58C6F5E}" destId="{6C531F8D-CB5A-49C6-9C06-C4FF53C6355B}" srcOrd="0" destOrd="0" presId="urn:microsoft.com/office/officeart/2005/8/layout/cycle2"/>
    <dgm:cxn modelId="{208051EF-1764-4D38-A9F5-E1A17BF066BB}" srcId="{F5BDDB12-BB6B-4DBA-A5CF-1812475FF3AE}" destId="{496D17FE-8254-4722-8A90-D815C58C6F5E}" srcOrd="1" destOrd="0" parTransId="{589F4775-3C6A-48DE-9088-8C760692547D}" sibTransId="{45DFBCEE-E4D6-413C-B11B-C9451B4D8B40}"/>
    <dgm:cxn modelId="{79EC9AED-85A3-8C49-A685-E89CC43B6F4D}" type="presOf" srcId="{CA957F89-44F2-48BA-9FAC-20BCA087D247}" destId="{3D6EDDC8-697F-47D7-897A-F78ADABDA5EA}" srcOrd="1" destOrd="0" presId="urn:microsoft.com/office/officeart/2005/8/layout/cycle2"/>
    <dgm:cxn modelId="{17CC1962-4841-624E-9C0A-416E8165E330}" type="presOf" srcId="{6E4B6836-A0DB-45DB-BFC5-A8BA9F1CC506}" destId="{5D52EF26-20DA-4F82-9DE5-1B7B9544A179}" srcOrd="1" destOrd="0" presId="urn:microsoft.com/office/officeart/2005/8/layout/cycle2"/>
    <dgm:cxn modelId="{75E80548-A2C8-4A41-839B-F09BDD111B90}" type="presParOf" srcId="{31025A09-DC06-427D-AB34-14FA5005FAD2}" destId="{1E5CBDCF-E93C-456A-A4D3-725007B25590}" srcOrd="0" destOrd="0" presId="urn:microsoft.com/office/officeart/2005/8/layout/cycle2"/>
    <dgm:cxn modelId="{45E8F4A8-4FCB-6F43-96EB-F7F26AC239C1}" type="presParOf" srcId="{31025A09-DC06-427D-AB34-14FA5005FAD2}" destId="{26251036-A35E-44C5-A398-A573C5811A42}" srcOrd="1" destOrd="0" presId="urn:microsoft.com/office/officeart/2005/8/layout/cycle2"/>
    <dgm:cxn modelId="{C8B48D9F-167F-F841-96FD-F14C087DF0F7}" type="presParOf" srcId="{26251036-A35E-44C5-A398-A573C5811A42}" destId="{5D52EF26-20DA-4F82-9DE5-1B7B9544A179}" srcOrd="0" destOrd="0" presId="urn:microsoft.com/office/officeart/2005/8/layout/cycle2"/>
    <dgm:cxn modelId="{CE813C13-205D-6740-9CA1-79500C643DDF}" type="presParOf" srcId="{31025A09-DC06-427D-AB34-14FA5005FAD2}" destId="{6C531F8D-CB5A-49C6-9C06-C4FF53C6355B}" srcOrd="2" destOrd="0" presId="urn:microsoft.com/office/officeart/2005/8/layout/cycle2"/>
    <dgm:cxn modelId="{F00B28CB-CA2D-F24B-83EC-6413AF9CD871}" type="presParOf" srcId="{31025A09-DC06-427D-AB34-14FA5005FAD2}" destId="{79D8625D-2FE9-4ED0-B972-9E25EBC23746}" srcOrd="3" destOrd="0" presId="urn:microsoft.com/office/officeart/2005/8/layout/cycle2"/>
    <dgm:cxn modelId="{C7CA00EE-8C49-1140-A090-ADFC7AAAA66E}" type="presParOf" srcId="{79D8625D-2FE9-4ED0-B972-9E25EBC23746}" destId="{90CB78E3-DA90-4170-9801-C63CC7ACF790}" srcOrd="0" destOrd="0" presId="urn:microsoft.com/office/officeart/2005/8/layout/cycle2"/>
    <dgm:cxn modelId="{8082734D-A95D-524B-9458-BCC827CC4F15}" type="presParOf" srcId="{31025A09-DC06-427D-AB34-14FA5005FAD2}" destId="{3872574D-A00D-4F00-9867-9F44A3E2AEC5}" srcOrd="4" destOrd="0" presId="urn:microsoft.com/office/officeart/2005/8/layout/cycle2"/>
    <dgm:cxn modelId="{3E699BD8-ED58-1443-87A4-A99EB49436C2}" type="presParOf" srcId="{31025A09-DC06-427D-AB34-14FA5005FAD2}" destId="{B1255E92-6F73-4D87-B3DA-D05905CC9241}" srcOrd="5" destOrd="0" presId="urn:microsoft.com/office/officeart/2005/8/layout/cycle2"/>
    <dgm:cxn modelId="{5820A30B-4555-0A4A-A32B-7E4C734E39CF}" type="presParOf" srcId="{B1255E92-6F73-4D87-B3DA-D05905CC9241}" destId="{3D6EDDC8-697F-47D7-897A-F78ADABDA5EA}" srcOrd="0" destOrd="0" presId="urn:microsoft.com/office/officeart/2005/8/layout/cycle2"/>
    <dgm:cxn modelId="{9848C778-E7E1-4645-9190-7C2BFAFF9CFE}" type="presParOf" srcId="{31025A09-DC06-427D-AB34-14FA5005FAD2}" destId="{5085A512-4CFC-4FFC-8F90-AAA315FABCD8}" srcOrd="6" destOrd="0" presId="urn:microsoft.com/office/officeart/2005/8/layout/cycle2"/>
    <dgm:cxn modelId="{C9855960-8F3D-B14D-B03A-DED4305F8474}" type="presParOf" srcId="{31025A09-DC06-427D-AB34-14FA5005FAD2}" destId="{921EDB77-9F06-437E-809A-C49C6743C2FE}" srcOrd="7" destOrd="0" presId="urn:microsoft.com/office/officeart/2005/8/layout/cycle2"/>
    <dgm:cxn modelId="{B175920B-436E-5B4E-BB1C-121751463FDE}" type="presParOf" srcId="{921EDB77-9F06-437E-809A-C49C6743C2FE}" destId="{A6391432-2C0D-43A4-B953-8606049C33E0}" srcOrd="0" destOrd="0" presId="urn:microsoft.com/office/officeart/2005/8/layout/cycle2"/>
    <dgm:cxn modelId="{D64C7358-DEB3-FB4D-8577-EA93DC9FDF95}" type="presParOf" srcId="{31025A09-DC06-427D-AB34-14FA5005FAD2}" destId="{BCE0B774-4479-4AC6-8336-875B797421C6}" srcOrd="8" destOrd="0" presId="urn:microsoft.com/office/officeart/2005/8/layout/cycle2"/>
    <dgm:cxn modelId="{46D01698-F6E3-E940-927E-C27557A11A7B}" type="presParOf" srcId="{31025A09-DC06-427D-AB34-14FA5005FAD2}" destId="{FB51EF9B-96FB-40AE-8484-88AC20628775}" srcOrd="9" destOrd="0" presId="urn:microsoft.com/office/officeart/2005/8/layout/cycle2"/>
    <dgm:cxn modelId="{EE8F6616-4E25-F74A-93B0-044501AD0E52}" type="presParOf" srcId="{FB51EF9B-96FB-40AE-8484-88AC20628775}" destId="{24D8D2A4-EB2A-455C-960D-4E834971FAE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442EA2-39BA-4C9A-AD59-755D4917D532}"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n-US"/>
        </a:p>
      </dgm:t>
    </dgm:pt>
    <dgm:pt modelId="{4DF9FE7B-F642-4898-A360-D4E3814E1A3D}">
      <dgm:prSet phldrT="[Text]" custT="1"/>
      <dgm:spPr/>
      <dgm:t>
        <a:bodyPr/>
        <a:lstStyle/>
        <a:p>
          <a:pPr algn="ctr"/>
          <a:r>
            <a:rPr lang="en-US" sz="1600" b="0" dirty="0">
              <a:latin typeface="Georgia" panose="02040502050405020303" pitchFamily="18" charset="0"/>
            </a:rPr>
            <a:t>Neighborhood Advisory  Committee</a:t>
          </a:r>
        </a:p>
      </dgm:t>
      <dgm:extLst>
        <a:ext uri="{E40237B7-FDA0-4F09-8148-C483321AD2D9}">
          <dgm14:cNvPr xmlns:dgm14="http://schemas.microsoft.com/office/drawing/2010/diagram" id="0" name="" title="Group A title"/>
        </a:ext>
      </dgm:extLst>
    </dgm:pt>
    <dgm:pt modelId="{1C10F06D-860A-4604-A7AD-02E614FE3976}" type="parTrans" cxnId="{EBD8BE8D-6018-43E2-B081-034BB5656EB6}">
      <dgm:prSet/>
      <dgm:spPr/>
      <dgm:t>
        <a:bodyPr/>
        <a:lstStyle/>
        <a:p>
          <a:endParaRPr lang="en-US"/>
        </a:p>
      </dgm:t>
    </dgm:pt>
    <dgm:pt modelId="{43C18EFF-81FC-4D70-8C6B-E95FF3730413}" type="sibTrans" cxnId="{EBD8BE8D-6018-43E2-B081-034BB5656EB6}">
      <dgm:prSet/>
      <dgm:spPr/>
      <dgm:t>
        <a:bodyPr/>
        <a:lstStyle/>
        <a:p>
          <a:endParaRPr lang="en-US"/>
        </a:p>
      </dgm:t>
    </dgm:pt>
    <dgm:pt modelId="{EFF2750D-B4B3-474C-8B62-8B638DC31F7E}">
      <dgm:prSet phldrT="[Text]" custT="1"/>
      <dgm:spPr/>
      <dgm:t>
        <a:bodyPr/>
        <a:lstStyle/>
        <a:p>
          <a:r>
            <a:rPr lang="en-US" sz="1400" dirty="0">
              <a:latin typeface="Georgia" panose="02040502050405020303" pitchFamily="18" charset="0"/>
            </a:rPr>
            <a:t>Open spaces to connect with each other</a:t>
          </a:r>
        </a:p>
      </dgm:t>
      <dgm:extLst>
        <a:ext uri="{E40237B7-FDA0-4F09-8148-C483321AD2D9}">
          <dgm14:cNvPr xmlns:dgm14="http://schemas.microsoft.com/office/drawing/2010/diagram" id="0" name="" title="Group A tasks"/>
        </a:ext>
      </dgm:extLst>
    </dgm:pt>
    <dgm:pt modelId="{AEBC78E6-CDDC-4C8F-A157-3C51E907FACD}" type="parTrans" cxnId="{A058DDA2-48CA-4E5B-B389-F71A59C262B0}">
      <dgm:prSet/>
      <dgm:spPr/>
      <dgm:t>
        <a:bodyPr/>
        <a:lstStyle/>
        <a:p>
          <a:endParaRPr lang="en-US"/>
        </a:p>
      </dgm:t>
    </dgm:pt>
    <dgm:pt modelId="{75C067D7-FCD2-4969-8F27-4BBDA88E75ED}" type="sibTrans" cxnId="{A058DDA2-48CA-4E5B-B389-F71A59C262B0}">
      <dgm:prSet/>
      <dgm:spPr/>
      <dgm:t>
        <a:bodyPr/>
        <a:lstStyle/>
        <a:p>
          <a:endParaRPr lang="en-US"/>
        </a:p>
      </dgm:t>
    </dgm:pt>
    <dgm:pt modelId="{3929B1E1-4BC4-4C73-ABE8-27CEF96A3652}">
      <dgm:prSet phldrT="[Text]" custT="1"/>
      <dgm:spPr/>
      <dgm:t>
        <a:bodyPr/>
        <a:lstStyle/>
        <a:p>
          <a:pPr algn="ctr"/>
          <a:r>
            <a:rPr lang="en-US" sz="1600" dirty="0">
              <a:latin typeface="Georgia" panose="02040502050405020303" pitchFamily="18" charset="0"/>
            </a:rPr>
            <a:t>Neighborhood Advisory  Committee</a:t>
          </a:r>
        </a:p>
      </dgm:t>
      <dgm:extLst>
        <a:ext uri="{E40237B7-FDA0-4F09-8148-C483321AD2D9}">
          <dgm14:cNvPr xmlns:dgm14="http://schemas.microsoft.com/office/drawing/2010/diagram" id="0" name="" title="Group B title"/>
        </a:ext>
      </dgm:extLst>
    </dgm:pt>
    <dgm:pt modelId="{F356CC76-9117-4B79-A270-BBBAFD3E9C79}" type="parTrans" cxnId="{1339090C-9A95-4C05-841C-FA3AF987601B}">
      <dgm:prSet/>
      <dgm:spPr/>
      <dgm:t>
        <a:bodyPr/>
        <a:lstStyle/>
        <a:p>
          <a:endParaRPr lang="en-US"/>
        </a:p>
      </dgm:t>
    </dgm:pt>
    <dgm:pt modelId="{19BA0C22-38BB-4E9F-89D5-0FF5FF9F12CE}" type="sibTrans" cxnId="{1339090C-9A95-4C05-841C-FA3AF987601B}">
      <dgm:prSet/>
      <dgm:spPr/>
      <dgm:t>
        <a:bodyPr/>
        <a:lstStyle/>
        <a:p>
          <a:endParaRPr lang="en-US"/>
        </a:p>
      </dgm:t>
    </dgm:pt>
    <dgm:pt modelId="{60CDF8D0-D4FC-4467-A51E-79C5A58B0B2C}">
      <dgm:prSet phldrT="[Text]" custT="1"/>
      <dgm:spPr/>
      <dgm:t>
        <a:bodyPr/>
        <a:lstStyle/>
        <a:p>
          <a:pPr algn="ctr"/>
          <a:r>
            <a:rPr lang="en-US" sz="1600" dirty="0">
              <a:latin typeface="Georgia" panose="02040502050405020303" pitchFamily="18" charset="0"/>
            </a:rPr>
            <a:t>Neighborhood Advisory Committee</a:t>
          </a:r>
        </a:p>
      </dgm:t>
      <dgm:extLst>
        <a:ext uri="{E40237B7-FDA0-4F09-8148-C483321AD2D9}">
          <dgm14:cNvPr xmlns:dgm14="http://schemas.microsoft.com/office/drawing/2010/diagram" id="0" name="" title="Group C title"/>
        </a:ext>
      </dgm:extLst>
    </dgm:pt>
    <dgm:pt modelId="{E12A269F-AB82-486A-9077-80F2BBBE48C2}" type="parTrans" cxnId="{2BA65DEC-E719-4ED3-8135-48349D42DD04}">
      <dgm:prSet/>
      <dgm:spPr/>
      <dgm:t>
        <a:bodyPr/>
        <a:lstStyle/>
        <a:p>
          <a:endParaRPr lang="en-US"/>
        </a:p>
      </dgm:t>
    </dgm:pt>
    <dgm:pt modelId="{3F7FD59D-A716-4310-A89A-AB6F740D9FFF}" type="sibTrans" cxnId="{2BA65DEC-E719-4ED3-8135-48349D42DD04}">
      <dgm:prSet/>
      <dgm:spPr/>
      <dgm:t>
        <a:bodyPr/>
        <a:lstStyle/>
        <a:p>
          <a:endParaRPr lang="en-US"/>
        </a:p>
      </dgm:t>
    </dgm:pt>
    <dgm:pt modelId="{50629C12-7464-4473-ADEF-1A284F8A9957}">
      <dgm:prSet phldrT="[Text]" custT="1"/>
      <dgm:spPr/>
      <dgm:t>
        <a:bodyPr/>
        <a:lstStyle/>
        <a:p>
          <a:r>
            <a:rPr lang="en-US" sz="1400" dirty="0">
              <a:latin typeface="Georgia" panose="02040502050405020303" pitchFamily="18" charset="0"/>
            </a:rPr>
            <a:t>Barriers defined- residents are forgotten &amp; feel invisible</a:t>
          </a:r>
        </a:p>
      </dgm:t>
      <dgm:extLst>
        <a:ext uri="{E40237B7-FDA0-4F09-8148-C483321AD2D9}">
          <dgm14:cNvPr xmlns:dgm14="http://schemas.microsoft.com/office/drawing/2010/diagram" id="0" name="" title="Group C tasks"/>
        </a:ext>
      </dgm:extLst>
    </dgm:pt>
    <dgm:pt modelId="{9D1CB46C-0CFA-4B27-9224-267431FBD094}" type="parTrans" cxnId="{1D32FCC9-657C-4348-9C0D-52115D559FEB}">
      <dgm:prSet/>
      <dgm:spPr/>
      <dgm:t>
        <a:bodyPr/>
        <a:lstStyle/>
        <a:p>
          <a:endParaRPr lang="en-US"/>
        </a:p>
      </dgm:t>
    </dgm:pt>
    <dgm:pt modelId="{4576BCC5-0598-4332-A2E7-87AC3ADD4EB8}" type="sibTrans" cxnId="{1D32FCC9-657C-4348-9C0D-52115D559FEB}">
      <dgm:prSet/>
      <dgm:spPr/>
      <dgm:t>
        <a:bodyPr/>
        <a:lstStyle/>
        <a:p>
          <a:endParaRPr lang="en-US"/>
        </a:p>
      </dgm:t>
    </dgm:pt>
    <dgm:pt modelId="{380AF79B-FFA5-4686-AB16-E97B8A4A04C9}">
      <dgm:prSet phldrT="[Text]" custT="1"/>
      <dgm:spPr/>
      <dgm:t>
        <a:bodyPr/>
        <a:lstStyle/>
        <a:p>
          <a:r>
            <a:rPr lang="en-US" sz="1400" dirty="0">
              <a:latin typeface="Georgia" panose="02040502050405020303" pitchFamily="18" charset="0"/>
            </a:rPr>
            <a:t>Access to education-children &amp;  families</a:t>
          </a:r>
        </a:p>
      </dgm:t>
      <dgm:extLst/>
    </dgm:pt>
    <dgm:pt modelId="{B886245D-CB6E-462C-BBAA-FC119580C233}" type="parTrans" cxnId="{F7BAC338-CC77-467D-A0C6-5B7CB0282E80}">
      <dgm:prSet/>
      <dgm:spPr/>
      <dgm:t>
        <a:bodyPr/>
        <a:lstStyle/>
        <a:p>
          <a:endParaRPr lang="en-US"/>
        </a:p>
      </dgm:t>
    </dgm:pt>
    <dgm:pt modelId="{6C234E64-4A88-4BA4-A326-98306C122596}" type="sibTrans" cxnId="{F7BAC338-CC77-467D-A0C6-5B7CB0282E80}">
      <dgm:prSet/>
      <dgm:spPr/>
      <dgm:t>
        <a:bodyPr/>
        <a:lstStyle/>
        <a:p>
          <a:endParaRPr lang="en-US"/>
        </a:p>
      </dgm:t>
    </dgm:pt>
    <dgm:pt modelId="{99E0600D-9954-43F4-8926-13B8777FAAA1}">
      <dgm:prSet phldrT="[Text]" custT="1"/>
      <dgm:spPr/>
      <dgm:t>
        <a:bodyPr/>
        <a:lstStyle/>
        <a:p>
          <a:r>
            <a:rPr lang="en-US" sz="1400" dirty="0">
              <a:latin typeface="Georgia" panose="02040502050405020303" pitchFamily="18" charset="0"/>
            </a:rPr>
            <a:t>Clean, safe and beautiful neighborhoods </a:t>
          </a:r>
        </a:p>
      </dgm:t>
      <dgm:extLst>
        <a:ext uri="{E40237B7-FDA0-4F09-8148-C483321AD2D9}">
          <dgm14:cNvPr xmlns:dgm14="http://schemas.microsoft.com/office/drawing/2010/diagram" id="0" name="" title="Group B tasks"/>
        </a:ext>
      </dgm:extLst>
    </dgm:pt>
    <dgm:pt modelId="{C44937DC-4907-4769-AA8B-1B3E7391D7B0}" type="sibTrans" cxnId="{09FCCB9D-A30A-4326-970E-26252D39327F}">
      <dgm:prSet/>
      <dgm:spPr/>
      <dgm:t>
        <a:bodyPr/>
        <a:lstStyle/>
        <a:p>
          <a:endParaRPr lang="en-US"/>
        </a:p>
      </dgm:t>
    </dgm:pt>
    <dgm:pt modelId="{BE23F476-2C5C-42ED-BF2B-CD5FC7ADDDF6}" type="parTrans" cxnId="{09FCCB9D-A30A-4326-970E-26252D39327F}">
      <dgm:prSet/>
      <dgm:spPr/>
      <dgm:t>
        <a:bodyPr/>
        <a:lstStyle/>
        <a:p>
          <a:endParaRPr lang="en-US"/>
        </a:p>
      </dgm:t>
    </dgm:pt>
    <dgm:pt modelId="{E1B4CF6D-67D2-43DE-BB1A-437AACF005CF}">
      <dgm:prSet phldrT="[Text]" custT="1"/>
      <dgm:spPr/>
      <dgm:t>
        <a:bodyPr/>
        <a:lstStyle/>
        <a:p>
          <a:r>
            <a:rPr lang="en-US" sz="1400" dirty="0">
              <a:latin typeface="Georgia" panose="02040502050405020303" pitchFamily="18" charset="0"/>
            </a:rPr>
            <a:t>Institutions that are open and aware of diverse needs </a:t>
          </a:r>
        </a:p>
      </dgm:t>
      <dgm:extLst/>
    </dgm:pt>
    <dgm:pt modelId="{24C929E7-D4C6-4819-BB91-7080F38FF2F7}" type="sibTrans" cxnId="{28752F81-5CD0-40F0-A765-7EA6517EBE71}">
      <dgm:prSet/>
      <dgm:spPr/>
      <dgm:t>
        <a:bodyPr/>
        <a:lstStyle/>
        <a:p>
          <a:endParaRPr lang="en-US"/>
        </a:p>
      </dgm:t>
    </dgm:pt>
    <dgm:pt modelId="{05514153-EA7C-4EE7-9A91-964F36B32EF2}" type="parTrans" cxnId="{28752F81-5CD0-40F0-A765-7EA6517EBE71}">
      <dgm:prSet/>
      <dgm:spPr/>
      <dgm:t>
        <a:bodyPr/>
        <a:lstStyle/>
        <a:p>
          <a:endParaRPr lang="en-US"/>
        </a:p>
      </dgm:t>
    </dgm:pt>
    <dgm:pt modelId="{73B35E25-A5B1-4084-AC08-A25902FD7934}">
      <dgm:prSet phldrT="[Text]" custT="1"/>
      <dgm:spPr/>
      <dgm:t>
        <a:bodyPr/>
        <a:lstStyle/>
        <a:p>
          <a:r>
            <a:rPr lang="en-US" sz="1400" dirty="0">
              <a:latin typeface="Georgia" panose="02040502050405020303" pitchFamily="18" charset="0"/>
            </a:rPr>
            <a:t>Hope for positive change </a:t>
          </a:r>
        </a:p>
      </dgm:t>
      <dgm:extLst/>
    </dgm:pt>
    <dgm:pt modelId="{67A68D75-F2A8-4860-8E4E-6ADD8A299126}" type="parTrans" cxnId="{211D4D83-6115-46F2-BF53-78FC7E6F455F}">
      <dgm:prSet/>
      <dgm:spPr/>
      <dgm:t>
        <a:bodyPr/>
        <a:lstStyle/>
        <a:p>
          <a:endParaRPr lang="en-US"/>
        </a:p>
      </dgm:t>
    </dgm:pt>
    <dgm:pt modelId="{5C524831-2520-42F6-B28D-9AB863825A1D}" type="sibTrans" cxnId="{211D4D83-6115-46F2-BF53-78FC7E6F455F}">
      <dgm:prSet/>
      <dgm:spPr/>
      <dgm:t>
        <a:bodyPr/>
        <a:lstStyle/>
        <a:p>
          <a:endParaRPr lang="en-US"/>
        </a:p>
      </dgm:t>
    </dgm:pt>
    <dgm:pt modelId="{88AE0A76-2015-4160-82BC-FF000B841AC4}">
      <dgm:prSet phldrT="[Text]" custT="1"/>
      <dgm:spPr/>
      <dgm:t>
        <a:bodyPr/>
        <a:lstStyle/>
        <a:p>
          <a:r>
            <a:rPr lang="en-US" sz="1400" dirty="0">
              <a:latin typeface="Georgia" panose="02040502050405020303" pitchFamily="18" charset="0"/>
            </a:rPr>
            <a:t>Art and Natural Beauty of Neighborhood –needs to be preserved</a:t>
          </a:r>
        </a:p>
      </dgm:t>
      <dgm:extLst/>
    </dgm:pt>
    <dgm:pt modelId="{EB38600D-3C56-4C3E-999F-DD8999D2FCCE}" type="parTrans" cxnId="{27A935C1-A923-49A8-9EDC-92B3B241A12F}">
      <dgm:prSet/>
      <dgm:spPr/>
      <dgm:t>
        <a:bodyPr/>
        <a:lstStyle/>
        <a:p>
          <a:endParaRPr lang="en-US"/>
        </a:p>
      </dgm:t>
    </dgm:pt>
    <dgm:pt modelId="{B29A3CF4-E3B7-427D-B93C-64FC0A62313C}" type="sibTrans" cxnId="{27A935C1-A923-49A8-9EDC-92B3B241A12F}">
      <dgm:prSet/>
      <dgm:spPr/>
      <dgm:t>
        <a:bodyPr/>
        <a:lstStyle/>
        <a:p>
          <a:endParaRPr lang="en-US"/>
        </a:p>
      </dgm:t>
    </dgm:pt>
    <dgm:pt modelId="{E6A445EE-D086-4B01-B491-D67950A5A065}" type="pres">
      <dgm:prSet presAssocID="{3F442EA2-39BA-4C9A-AD59-755D4917D532}" presName="linear" presStyleCnt="0">
        <dgm:presLayoutVars>
          <dgm:dir/>
          <dgm:animLvl val="lvl"/>
          <dgm:resizeHandles val="exact"/>
        </dgm:presLayoutVars>
      </dgm:prSet>
      <dgm:spPr/>
      <dgm:t>
        <a:bodyPr/>
        <a:lstStyle/>
        <a:p>
          <a:endParaRPr lang="en-US"/>
        </a:p>
      </dgm:t>
    </dgm:pt>
    <dgm:pt modelId="{6D3A9625-D3EB-4CA1-AB05-34452283708A}" type="pres">
      <dgm:prSet presAssocID="{4DF9FE7B-F642-4898-A360-D4E3814E1A3D}" presName="parentLin" presStyleCnt="0"/>
      <dgm:spPr/>
    </dgm:pt>
    <dgm:pt modelId="{7E290D25-335D-4339-A8E8-B036E46B5EB5}" type="pres">
      <dgm:prSet presAssocID="{4DF9FE7B-F642-4898-A360-D4E3814E1A3D}" presName="parentLeftMargin" presStyleLbl="node1" presStyleIdx="0" presStyleCnt="3"/>
      <dgm:spPr/>
      <dgm:t>
        <a:bodyPr/>
        <a:lstStyle/>
        <a:p>
          <a:endParaRPr lang="en-US"/>
        </a:p>
      </dgm:t>
    </dgm:pt>
    <dgm:pt modelId="{674922F1-7266-4681-AD4F-1C618A5FFF23}" type="pres">
      <dgm:prSet presAssocID="{4DF9FE7B-F642-4898-A360-D4E3814E1A3D}" presName="parentText" presStyleLbl="node1" presStyleIdx="0" presStyleCnt="3" custScaleX="139995" custScaleY="71131" custLinFactNeighborX="-5403" custLinFactNeighborY="-18794">
        <dgm:presLayoutVars>
          <dgm:chMax val="0"/>
          <dgm:bulletEnabled val="1"/>
        </dgm:presLayoutVars>
      </dgm:prSet>
      <dgm:spPr/>
      <dgm:t>
        <a:bodyPr/>
        <a:lstStyle/>
        <a:p>
          <a:endParaRPr lang="en-US"/>
        </a:p>
      </dgm:t>
    </dgm:pt>
    <dgm:pt modelId="{96C29850-0672-4B77-B5DE-2E1563038631}" type="pres">
      <dgm:prSet presAssocID="{4DF9FE7B-F642-4898-A360-D4E3814E1A3D}" presName="negativeSpace" presStyleCnt="0"/>
      <dgm:spPr/>
    </dgm:pt>
    <dgm:pt modelId="{80259B02-529C-422B-91BE-D70198BA9F6C}" type="pres">
      <dgm:prSet presAssocID="{4DF9FE7B-F642-4898-A360-D4E3814E1A3D}" presName="childText" presStyleLbl="conFgAcc1" presStyleIdx="0" presStyleCnt="3" custScaleX="100000" custScaleY="89687" custLinFactNeighborY="99025">
        <dgm:presLayoutVars>
          <dgm:bulletEnabled val="1"/>
        </dgm:presLayoutVars>
      </dgm:prSet>
      <dgm:spPr/>
      <dgm:t>
        <a:bodyPr/>
        <a:lstStyle/>
        <a:p>
          <a:endParaRPr lang="en-US"/>
        </a:p>
      </dgm:t>
    </dgm:pt>
    <dgm:pt modelId="{E53EFB4E-D3DB-42E1-82AC-148F7D29254F}" type="pres">
      <dgm:prSet presAssocID="{43C18EFF-81FC-4D70-8C6B-E95FF3730413}" presName="spaceBetweenRectangles" presStyleCnt="0"/>
      <dgm:spPr/>
    </dgm:pt>
    <dgm:pt modelId="{07AC1C38-F728-4390-9C76-57A49ED97DBB}" type="pres">
      <dgm:prSet presAssocID="{3929B1E1-4BC4-4C73-ABE8-27CEF96A3652}" presName="parentLin" presStyleCnt="0"/>
      <dgm:spPr/>
    </dgm:pt>
    <dgm:pt modelId="{D0037F0D-DB9A-4BA4-97B4-D939B26E14DA}" type="pres">
      <dgm:prSet presAssocID="{3929B1E1-4BC4-4C73-ABE8-27CEF96A3652}" presName="parentLeftMargin" presStyleLbl="node1" presStyleIdx="0" presStyleCnt="3"/>
      <dgm:spPr/>
      <dgm:t>
        <a:bodyPr/>
        <a:lstStyle/>
        <a:p>
          <a:endParaRPr lang="en-US"/>
        </a:p>
      </dgm:t>
    </dgm:pt>
    <dgm:pt modelId="{21EEBBE2-729F-4D85-8CAE-C2B30FF126D2}" type="pres">
      <dgm:prSet presAssocID="{3929B1E1-4BC4-4C73-ABE8-27CEF96A3652}" presName="parentText" presStyleLbl="node1" presStyleIdx="1" presStyleCnt="3" custScaleX="124512" custScaleY="91687" custLinFactNeighborX="11875" custLinFactNeighborY="-12657">
        <dgm:presLayoutVars>
          <dgm:chMax val="0"/>
          <dgm:bulletEnabled val="1"/>
        </dgm:presLayoutVars>
      </dgm:prSet>
      <dgm:spPr/>
      <dgm:t>
        <a:bodyPr/>
        <a:lstStyle/>
        <a:p>
          <a:endParaRPr lang="en-US"/>
        </a:p>
      </dgm:t>
    </dgm:pt>
    <dgm:pt modelId="{AACB3FAF-C320-430D-84D4-71BA6D1761D1}" type="pres">
      <dgm:prSet presAssocID="{3929B1E1-4BC4-4C73-ABE8-27CEF96A3652}" presName="negativeSpace" presStyleCnt="0"/>
      <dgm:spPr/>
    </dgm:pt>
    <dgm:pt modelId="{5282638F-EFF2-4770-BB1A-21455422E45D}" type="pres">
      <dgm:prSet presAssocID="{3929B1E1-4BC4-4C73-ABE8-27CEF96A3652}" presName="childText" presStyleLbl="conFgAcc1" presStyleIdx="1" presStyleCnt="3" custScaleY="82098" custLinFactNeighborY="67196">
        <dgm:presLayoutVars>
          <dgm:bulletEnabled val="1"/>
        </dgm:presLayoutVars>
      </dgm:prSet>
      <dgm:spPr/>
      <dgm:t>
        <a:bodyPr/>
        <a:lstStyle/>
        <a:p>
          <a:endParaRPr lang="en-US"/>
        </a:p>
      </dgm:t>
    </dgm:pt>
    <dgm:pt modelId="{8CE827AA-77D8-4146-A665-00110A17769E}" type="pres">
      <dgm:prSet presAssocID="{19BA0C22-38BB-4E9F-89D5-0FF5FF9F12CE}" presName="spaceBetweenRectangles" presStyleCnt="0"/>
      <dgm:spPr/>
    </dgm:pt>
    <dgm:pt modelId="{34C9EE47-81AF-461E-8292-AB107AA0D367}" type="pres">
      <dgm:prSet presAssocID="{60CDF8D0-D4FC-4467-A51E-79C5A58B0B2C}" presName="parentLin" presStyleCnt="0"/>
      <dgm:spPr/>
    </dgm:pt>
    <dgm:pt modelId="{864CB39B-29F9-473D-90E5-0686D86E278F}" type="pres">
      <dgm:prSet presAssocID="{60CDF8D0-D4FC-4467-A51E-79C5A58B0B2C}" presName="parentLeftMargin" presStyleLbl="node1" presStyleIdx="1" presStyleCnt="3"/>
      <dgm:spPr/>
      <dgm:t>
        <a:bodyPr/>
        <a:lstStyle/>
        <a:p>
          <a:endParaRPr lang="en-US"/>
        </a:p>
      </dgm:t>
    </dgm:pt>
    <dgm:pt modelId="{5B203A22-00AF-46E7-9415-C6DAFD7E01CC}" type="pres">
      <dgm:prSet presAssocID="{60CDF8D0-D4FC-4467-A51E-79C5A58B0B2C}" presName="parentText" presStyleLbl="node1" presStyleIdx="2" presStyleCnt="3" custScaleX="130764" custScaleY="74387" custLinFactNeighborY="-14964">
        <dgm:presLayoutVars>
          <dgm:chMax val="0"/>
          <dgm:bulletEnabled val="1"/>
        </dgm:presLayoutVars>
      </dgm:prSet>
      <dgm:spPr/>
      <dgm:t>
        <a:bodyPr/>
        <a:lstStyle/>
        <a:p>
          <a:endParaRPr lang="en-US"/>
        </a:p>
      </dgm:t>
    </dgm:pt>
    <dgm:pt modelId="{DF9C1F84-81DE-4E5D-9537-C2D1A211B8B6}" type="pres">
      <dgm:prSet presAssocID="{60CDF8D0-D4FC-4467-A51E-79C5A58B0B2C}" presName="negativeSpace" presStyleCnt="0"/>
      <dgm:spPr/>
    </dgm:pt>
    <dgm:pt modelId="{964E6811-5072-4466-B721-689C35A65029}" type="pres">
      <dgm:prSet presAssocID="{60CDF8D0-D4FC-4467-A51E-79C5A58B0B2C}" presName="childText" presStyleLbl="conFgAcc1" presStyleIdx="2" presStyleCnt="3" custLinFactNeighborX="0" custLinFactNeighborY="6279">
        <dgm:presLayoutVars>
          <dgm:bulletEnabled val="1"/>
        </dgm:presLayoutVars>
      </dgm:prSet>
      <dgm:spPr/>
      <dgm:t>
        <a:bodyPr/>
        <a:lstStyle/>
        <a:p>
          <a:endParaRPr lang="en-US"/>
        </a:p>
      </dgm:t>
    </dgm:pt>
  </dgm:ptLst>
  <dgm:cxnLst>
    <dgm:cxn modelId="{BA31EBC0-E1AF-0B47-B7A4-E07643D0F990}" type="presOf" srcId="{4DF9FE7B-F642-4898-A360-D4E3814E1A3D}" destId="{7E290D25-335D-4339-A8E8-B036E46B5EB5}" srcOrd="0" destOrd="0" presId="urn:microsoft.com/office/officeart/2005/8/layout/list1"/>
    <dgm:cxn modelId="{83976AF9-AC42-634B-B009-34A6F84A6E6D}" type="presOf" srcId="{99E0600D-9954-43F4-8926-13B8777FAAA1}" destId="{5282638F-EFF2-4770-BB1A-21455422E45D}" srcOrd="0" destOrd="0" presId="urn:microsoft.com/office/officeart/2005/8/layout/list1"/>
    <dgm:cxn modelId="{E05E24F0-EEFE-9A48-AEB7-7EC20EB87745}" type="presOf" srcId="{3929B1E1-4BC4-4C73-ABE8-27CEF96A3652}" destId="{D0037F0D-DB9A-4BA4-97B4-D939B26E14DA}" srcOrd="0" destOrd="0" presId="urn:microsoft.com/office/officeart/2005/8/layout/list1"/>
    <dgm:cxn modelId="{EBD8BE8D-6018-43E2-B081-034BB5656EB6}" srcId="{3F442EA2-39BA-4C9A-AD59-755D4917D532}" destId="{4DF9FE7B-F642-4898-A360-D4E3814E1A3D}" srcOrd="0" destOrd="0" parTransId="{1C10F06D-860A-4604-A7AD-02E614FE3976}" sibTransId="{43C18EFF-81FC-4D70-8C6B-E95FF3730413}"/>
    <dgm:cxn modelId="{09FCCB9D-A30A-4326-970E-26252D39327F}" srcId="{3929B1E1-4BC4-4C73-ABE8-27CEF96A3652}" destId="{99E0600D-9954-43F4-8926-13B8777FAAA1}" srcOrd="0" destOrd="0" parTransId="{BE23F476-2C5C-42ED-BF2B-CD5FC7ADDDF6}" sibTransId="{C44937DC-4907-4769-AA8B-1B3E7391D7B0}"/>
    <dgm:cxn modelId="{1D32FCC9-657C-4348-9C0D-52115D559FEB}" srcId="{60CDF8D0-D4FC-4467-A51E-79C5A58B0B2C}" destId="{50629C12-7464-4473-ADEF-1A284F8A9957}" srcOrd="0" destOrd="0" parTransId="{9D1CB46C-0CFA-4B27-9224-267431FBD094}" sibTransId="{4576BCC5-0598-4332-A2E7-87AC3ADD4EB8}"/>
    <dgm:cxn modelId="{8E661E38-BDF3-004C-8547-1431997CE624}" type="presOf" srcId="{88AE0A76-2015-4160-82BC-FF000B841AC4}" destId="{964E6811-5072-4466-B721-689C35A65029}" srcOrd="0" destOrd="1" presId="urn:microsoft.com/office/officeart/2005/8/layout/list1"/>
    <dgm:cxn modelId="{3A7F04DD-0387-364A-B47C-7E51EC676233}" type="presOf" srcId="{3929B1E1-4BC4-4C73-ABE8-27CEF96A3652}" destId="{21EEBBE2-729F-4D85-8CAE-C2B30FF126D2}" srcOrd="1" destOrd="0" presId="urn:microsoft.com/office/officeart/2005/8/layout/list1"/>
    <dgm:cxn modelId="{71D7A1F5-3963-2F4F-9FE9-F0A4259300AB}" type="presOf" srcId="{3F442EA2-39BA-4C9A-AD59-755D4917D532}" destId="{E6A445EE-D086-4B01-B491-D67950A5A065}" srcOrd="0" destOrd="0" presId="urn:microsoft.com/office/officeart/2005/8/layout/list1"/>
    <dgm:cxn modelId="{7F6BEF66-AA75-DB41-85AD-EFBF1BAFAD28}" type="presOf" srcId="{4DF9FE7B-F642-4898-A360-D4E3814E1A3D}" destId="{674922F1-7266-4681-AD4F-1C618A5FFF23}" srcOrd="1" destOrd="0" presId="urn:microsoft.com/office/officeart/2005/8/layout/list1"/>
    <dgm:cxn modelId="{F7BAC338-CC77-467D-A0C6-5B7CB0282E80}" srcId="{60CDF8D0-D4FC-4467-A51E-79C5A58B0B2C}" destId="{380AF79B-FFA5-4686-AB16-E97B8A4A04C9}" srcOrd="2" destOrd="0" parTransId="{B886245D-CB6E-462C-BBAA-FC119580C233}" sibTransId="{6C234E64-4A88-4BA4-A326-98306C122596}"/>
    <dgm:cxn modelId="{1339090C-9A95-4C05-841C-FA3AF987601B}" srcId="{3F442EA2-39BA-4C9A-AD59-755D4917D532}" destId="{3929B1E1-4BC4-4C73-ABE8-27CEF96A3652}" srcOrd="1" destOrd="0" parTransId="{F356CC76-9117-4B79-A270-BBBAFD3E9C79}" sibTransId="{19BA0C22-38BB-4E9F-89D5-0FF5FF9F12CE}"/>
    <dgm:cxn modelId="{A058DDA2-48CA-4E5B-B389-F71A59C262B0}" srcId="{4DF9FE7B-F642-4898-A360-D4E3814E1A3D}" destId="{EFF2750D-B4B3-474C-8B62-8B638DC31F7E}" srcOrd="0" destOrd="0" parTransId="{AEBC78E6-CDDC-4C8F-A157-3C51E907FACD}" sibTransId="{75C067D7-FCD2-4969-8F27-4BBDA88E75ED}"/>
    <dgm:cxn modelId="{68B61F0F-29B4-B744-9C5E-77BB2D91C237}" type="presOf" srcId="{EFF2750D-B4B3-474C-8B62-8B638DC31F7E}" destId="{80259B02-529C-422B-91BE-D70198BA9F6C}" srcOrd="0" destOrd="0" presId="urn:microsoft.com/office/officeart/2005/8/layout/list1"/>
    <dgm:cxn modelId="{211D4D83-6115-46F2-BF53-78FC7E6F455F}" srcId="{4DF9FE7B-F642-4898-A360-D4E3814E1A3D}" destId="{73B35E25-A5B1-4084-AC08-A25902FD7934}" srcOrd="1" destOrd="0" parTransId="{67A68D75-F2A8-4860-8E4E-6ADD8A299126}" sibTransId="{5C524831-2520-42F6-B28D-9AB863825A1D}"/>
    <dgm:cxn modelId="{A68E1DB5-4939-7A47-9675-4CB2155D9ECC}" type="presOf" srcId="{50629C12-7464-4473-ADEF-1A284F8A9957}" destId="{964E6811-5072-4466-B721-689C35A65029}" srcOrd="0" destOrd="0" presId="urn:microsoft.com/office/officeart/2005/8/layout/list1"/>
    <dgm:cxn modelId="{2BA65DEC-E719-4ED3-8135-48349D42DD04}" srcId="{3F442EA2-39BA-4C9A-AD59-755D4917D532}" destId="{60CDF8D0-D4FC-4467-A51E-79C5A58B0B2C}" srcOrd="2" destOrd="0" parTransId="{E12A269F-AB82-486A-9077-80F2BBBE48C2}" sibTransId="{3F7FD59D-A716-4310-A89A-AB6F740D9FFF}"/>
    <dgm:cxn modelId="{27A935C1-A923-49A8-9EDC-92B3B241A12F}" srcId="{60CDF8D0-D4FC-4467-A51E-79C5A58B0B2C}" destId="{88AE0A76-2015-4160-82BC-FF000B841AC4}" srcOrd="1" destOrd="0" parTransId="{EB38600D-3C56-4C3E-999F-DD8999D2FCCE}" sibTransId="{B29A3CF4-E3B7-427D-B93C-64FC0A62313C}"/>
    <dgm:cxn modelId="{BD652157-994B-4448-B89A-E8FB42CE7AA3}" type="presOf" srcId="{60CDF8D0-D4FC-4467-A51E-79C5A58B0B2C}" destId="{864CB39B-29F9-473D-90E5-0686D86E278F}" srcOrd="0" destOrd="0" presId="urn:microsoft.com/office/officeart/2005/8/layout/list1"/>
    <dgm:cxn modelId="{28752F81-5CD0-40F0-A765-7EA6517EBE71}" srcId="{3929B1E1-4BC4-4C73-ABE8-27CEF96A3652}" destId="{E1B4CF6D-67D2-43DE-BB1A-437AACF005CF}" srcOrd="1" destOrd="0" parTransId="{05514153-EA7C-4EE7-9A91-964F36B32EF2}" sibTransId="{24C929E7-D4C6-4819-BB91-7080F38FF2F7}"/>
    <dgm:cxn modelId="{0D8D09CD-6D5A-684A-ACB7-3DC8AB57DE4C}" type="presOf" srcId="{73B35E25-A5B1-4084-AC08-A25902FD7934}" destId="{80259B02-529C-422B-91BE-D70198BA9F6C}" srcOrd="0" destOrd="1" presId="urn:microsoft.com/office/officeart/2005/8/layout/list1"/>
    <dgm:cxn modelId="{22AE47C7-702B-834F-8B55-8EA4543E4801}" type="presOf" srcId="{380AF79B-FFA5-4686-AB16-E97B8A4A04C9}" destId="{964E6811-5072-4466-B721-689C35A65029}" srcOrd="0" destOrd="2" presId="urn:microsoft.com/office/officeart/2005/8/layout/list1"/>
    <dgm:cxn modelId="{67CC5D83-DBE5-3341-800D-3C1063CF919C}" type="presOf" srcId="{60CDF8D0-D4FC-4467-A51E-79C5A58B0B2C}" destId="{5B203A22-00AF-46E7-9415-C6DAFD7E01CC}" srcOrd="1" destOrd="0" presId="urn:microsoft.com/office/officeart/2005/8/layout/list1"/>
    <dgm:cxn modelId="{7496C526-868C-F740-BAE9-4CD4FA7BFAEC}" type="presOf" srcId="{E1B4CF6D-67D2-43DE-BB1A-437AACF005CF}" destId="{5282638F-EFF2-4770-BB1A-21455422E45D}" srcOrd="0" destOrd="1" presId="urn:microsoft.com/office/officeart/2005/8/layout/list1"/>
    <dgm:cxn modelId="{682997E2-93FD-3E4C-A12F-FB514D9E925B}" type="presParOf" srcId="{E6A445EE-D086-4B01-B491-D67950A5A065}" destId="{6D3A9625-D3EB-4CA1-AB05-34452283708A}" srcOrd="0" destOrd="0" presId="urn:microsoft.com/office/officeart/2005/8/layout/list1"/>
    <dgm:cxn modelId="{D51EDED2-855B-A748-976D-DE543B5FE2A2}" type="presParOf" srcId="{6D3A9625-D3EB-4CA1-AB05-34452283708A}" destId="{7E290D25-335D-4339-A8E8-B036E46B5EB5}" srcOrd="0" destOrd="0" presId="urn:microsoft.com/office/officeart/2005/8/layout/list1"/>
    <dgm:cxn modelId="{095A29C1-6BE2-D14D-9C2B-187AEE54ECFA}" type="presParOf" srcId="{6D3A9625-D3EB-4CA1-AB05-34452283708A}" destId="{674922F1-7266-4681-AD4F-1C618A5FFF23}" srcOrd="1" destOrd="0" presId="urn:microsoft.com/office/officeart/2005/8/layout/list1"/>
    <dgm:cxn modelId="{5EBD1A08-DA85-E94D-B15B-722B05CCE044}" type="presParOf" srcId="{E6A445EE-D086-4B01-B491-D67950A5A065}" destId="{96C29850-0672-4B77-B5DE-2E1563038631}" srcOrd="1" destOrd="0" presId="urn:microsoft.com/office/officeart/2005/8/layout/list1"/>
    <dgm:cxn modelId="{5FD03F4C-ABBC-AE4C-933F-8F4C261774DA}" type="presParOf" srcId="{E6A445EE-D086-4B01-B491-D67950A5A065}" destId="{80259B02-529C-422B-91BE-D70198BA9F6C}" srcOrd="2" destOrd="0" presId="urn:microsoft.com/office/officeart/2005/8/layout/list1"/>
    <dgm:cxn modelId="{95557767-21AD-7C47-99DA-D1C946F0F746}" type="presParOf" srcId="{E6A445EE-D086-4B01-B491-D67950A5A065}" destId="{E53EFB4E-D3DB-42E1-82AC-148F7D29254F}" srcOrd="3" destOrd="0" presId="urn:microsoft.com/office/officeart/2005/8/layout/list1"/>
    <dgm:cxn modelId="{7FF0EF49-6D51-174C-9588-097629380CB2}" type="presParOf" srcId="{E6A445EE-D086-4B01-B491-D67950A5A065}" destId="{07AC1C38-F728-4390-9C76-57A49ED97DBB}" srcOrd="4" destOrd="0" presId="urn:microsoft.com/office/officeart/2005/8/layout/list1"/>
    <dgm:cxn modelId="{018A4ADA-3C4D-DF4D-9510-B915E118858C}" type="presParOf" srcId="{07AC1C38-F728-4390-9C76-57A49ED97DBB}" destId="{D0037F0D-DB9A-4BA4-97B4-D939B26E14DA}" srcOrd="0" destOrd="0" presId="urn:microsoft.com/office/officeart/2005/8/layout/list1"/>
    <dgm:cxn modelId="{EA855AC9-9FB8-8E46-8489-5A04E0548812}" type="presParOf" srcId="{07AC1C38-F728-4390-9C76-57A49ED97DBB}" destId="{21EEBBE2-729F-4D85-8CAE-C2B30FF126D2}" srcOrd="1" destOrd="0" presId="urn:microsoft.com/office/officeart/2005/8/layout/list1"/>
    <dgm:cxn modelId="{5A6E4EC5-3B1F-DE43-8348-07262647D07E}" type="presParOf" srcId="{E6A445EE-D086-4B01-B491-D67950A5A065}" destId="{AACB3FAF-C320-430D-84D4-71BA6D1761D1}" srcOrd="5" destOrd="0" presId="urn:microsoft.com/office/officeart/2005/8/layout/list1"/>
    <dgm:cxn modelId="{0DA94E3C-A472-3D41-A900-413250C9CB23}" type="presParOf" srcId="{E6A445EE-D086-4B01-B491-D67950A5A065}" destId="{5282638F-EFF2-4770-BB1A-21455422E45D}" srcOrd="6" destOrd="0" presId="urn:microsoft.com/office/officeart/2005/8/layout/list1"/>
    <dgm:cxn modelId="{DE74E90C-B1E8-604E-B7DA-DC12B2EAE2CD}" type="presParOf" srcId="{E6A445EE-D086-4B01-B491-D67950A5A065}" destId="{8CE827AA-77D8-4146-A665-00110A17769E}" srcOrd="7" destOrd="0" presId="urn:microsoft.com/office/officeart/2005/8/layout/list1"/>
    <dgm:cxn modelId="{0BF5FFD0-0B7E-1140-A329-835A9FE4CF86}" type="presParOf" srcId="{E6A445EE-D086-4B01-B491-D67950A5A065}" destId="{34C9EE47-81AF-461E-8292-AB107AA0D367}" srcOrd="8" destOrd="0" presId="urn:microsoft.com/office/officeart/2005/8/layout/list1"/>
    <dgm:cxn modelId="{3C7CF4C1-FD5C-404F-B1E7-1EE320719351}" type="presParOf" srcId="{34C9EE47-81AF-461E-8292-AB107AA0D367}" destId="{864CB39B-29F9-473D-90E5-0686D86E278F}" srcOrd="0" destOrd="0" presId="urn:microsoft.com/office/officeart/2005/8/layout/list1"/>
    <dgm:cxn modelId="{D22E1D55-57BA-DD45-BE40-DE75C7E9101F}" type="presParOf" srcId="{34C9EE47-81AF-461E-8292-AB107AA0D367}" destId="{5B203A22-00AF-46E7-9415-C6DAFD7E01CC}" srcOrd="1" destOrd="0" presId="urn:microsoft.com/office/officeart/2005/8/layout/list1"/>
    <dgm:cxn modelId="{F794A454-885C-054F-BC6C-98C9738886B1}" type="presParOf" srcId="{E6A445EE-D086-4B01-B491-D67950A5A065}" destId="{DF9C1F84-81DE-4E5D-9537-C2D1A211B8B6}" srcOrd="9" destOrd="0" presId="urn:microsoft.com/office/officeart/2005/8/layout/list1"/>
    <dgm:cxn modelId="{2DDDA538-3DF3-8B45-A061-995D3513147E}" type="presParOf" srcId="{E6A445EE-D086-4B01-B491-D67950A5A065}" destId="{964E6811-5072-4466-B721-689C35A6502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F442EA2-39BA-4C9A-AD59-755D4917D532}"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n-US"/>
        </a:p>
      </dgm:t>
    </dgm:pt>
    <dgm:pt modelId="{EFF2750D-B4B3-474C-8B62-8B638DC31F7E}">
      <dgm:prSet phldrT="[Text]" custT="1"/>
      <dgm:spPr/>
      <dgm:t>
        <a:bodyPr/>
        <a:lstStyle/>
        <a:p>
          <a:pPr algn="ctr"/>
          <a:r>
            <a:rPr lang="en-US" sz="1600" dirty="0">
              <a:latin typeface="Georgia" panose="02040502050405020303" pitchFamily="18" charset="0"/>
            </a:rPr>
            <a:t>Neighborhood Advisory Committee</a:t>
          </a:r>
        </a:p>
      </dgm:t>
      <dgm:extLst>
        <a:ext uri="{E40237B7-FDA0-4F09-8148-C483321AD2D9}">
          <dgm14:cNvPr xmlns:dgm14="http://schemas.microsoft.com/office/drawing/2010/diagram" id="0" name="" title="Group A tasks"/>
        </a:ext>
      </dgm:extLst>
    </dgm:pt>
    <dgm:pt modelId="{AEBC78E6-CDDC-4C8F-A157-3C51E907FACD}" type="parTrans" cxnId="{A058DDA2-48CA-4E5B-B389-F71A59C262B0}">
      <dgm:prSet/>
      <dgm:spPr/>
      <dgm:t>
        <a:bodyPr/>
        <a:lstStyle/>
        <a:p>
          <a:endParaRPr lang="en-US"/>
        </a:p>
      </dgm:t>
    </dgm:pt>
    <dgm:pt modelId="{75C067D7-FCD2-4969-8F27-4BBDA88E75ED}" type="sibTrans" cxnId="{A058DDA2-48CA-4E5B-B389-F71A59C262B0}">
      <dgm:prSet/>
      <dgm:spPr/>
      <dgm:t>
        <a:bodyPr/>
        <a:lstStyle/>
        <a:p>
          <a:endParaRPr lang="en-US"/>
        </a:p>
      </dgm:t>
    </dgm:pt>
    <dgm:pt modelId="{50629C12-7464-4473-ADEF-1A284F8A9957}">
      <dgm:prSet phldrT="[Text]" custT="1"/>
      <dgm:spPr/>
      <dgm:t>
        <a:bodyPr/>
        <a:lstStyle/>
        <a:p>
          <a:pPr algn="ctr"/>
          <a:r>
            <a:rPr lang="en-US" sz="1600" dirty="0">
              <a:latin typeface="Georgia" panose="02040502050405020303" pitchFamily="18" charset="0"/>
            </a:rPr>
            <a:t>Neighborhood Advisory Committee</a:t>
          </a:r>
        </a:p>
      </dgm:t>
      <dgm:extLst>
        <a:ext uri="{E40237B7-FDA0-4F09-8148-C483321AD2D9}">
          <dgm14:cNvPr xmlns:dgm14="http://schemas.microsoft.com/office/drawing/2010/diagram" id="0" name="" title="Group C tasks"/>
        </a:ext>
      </dgm:extLst>
    </dgm:pt>
    <dgm:pt modelId="{9D1CB46C-0CFA-4B27-9224-267431FBD094}" type="parTrans" cxnId="{1D32FCC9-657C-4348-9C0D-52115D559FEB}">
      <dgm:prSet/>
      <dgm:spPr/>
      <dgm:t>
        <a:bodyPr/>
        <a:lstStyle/>
        <a:p>
          <a:endParaRPr lang="en-US"/>
        </a:p>
      </dgm:t>
    </dgm:pt>
    <dgm:pt modelId="{4576BCC5-0598-4332-A2E7-87AC3ADD4EB8}" type="sibTrans" cxnId="{1D32FCC9-657C-4348-9C0D-52115D559FEB}">
      <dgm:prSet/>
      <dgm:spPr/>
      <dgm:t>
        <a:bodyPr/>
        <a:lstStyle/>
        <a:p>
          <a:endParaRPr lang="en-US"/>
        </a:p>
      </dgm:t>
    </dgm:pt>
    <dgm:pt modelId="{99E0600D-9954-43F4-8926-13B8777FAAA1}">
      <dgm:prSet phldrT="[Text]" custT="1"/>
      <dgm:spPr/>
      <dgm:t>
        <a:bodyPr/>
        <a:lstStyle/>
        <a:p>
          <a:pPr algn="ctr"/>
          <a:r>
            <a:rPr lang="en-US" sz="1600" dirty="0">
              <a:latin typeface="Georgia" panose="02040502050405020303" pitchFamily="18" charset="0"/>
            </a:rPr>
            <a:t>Neighborhood Advisory Committee</a:t>
          </a:r>
        </a:p>
      </dgm:t>
      <dgm:extLst>
        <a:ext uri="{E40237B7-FDA0-4F09-8148-C483321AD2D9}">
          <dgm14:cNvPr xmlns:dgm14="http://schemas.microsoft.com/office/drawing/2010/diagram" id="0" name="" title="Group B tasks"/>
        </a:ext>
      </dgm:extLst>
    </dgm:pt>
    <dgm:pt modelId="{C44937DC-4907-4769-AA8B-1B3E7391D7B0}" type="sibTrans" cxnId="{09FCCB9D-A30A-4326-970E-26252D39327F}">
      <dgm:prSet/>
      <dgm:spPr/>
      <dgm:t>
        <a:bodyPr/>
        <a:lstStyle/>
        <a:p>
          <a:endParaRPr lang="en-US"/>
        </a:p>
      </dgm:t>
    </dgm:pt>
    <dgm:pt modelId="{BE23F476-2C5C-42ED-BF2B-CD5FC7ADDDF6}" type="parTrans" cxnId="{09FCCB9D-A30A-4326-970E-26252D39327F}">
      <dgm:prSet/>
      <dgm:spPr/>
      <dgm:t>
        <a:bodyPr/>
        <a:lstStyle/>
        <a:p>
          <a:endParaRPr lang="en-US"/>
        </a:p>
      </dgm:t>
    </dgm:pt>
    <dgm:pt modelId="{E1B4CF6D-67D2-43DE-BB1A-437AACF005CF}">
      <dgm:prSet phldrT="[Text]" custT="1"/>
      <dgm:spPr/>
      <dgm:t>
        <a:bodyPr/>
        <a:lstStyle/>
        <a:p>
          <a:r>
            <a:rPr lang="en-US" sz="1600" dirty="0">
              <a:latin typeface="Georgia" panose="02040502050405020303" pitchFamily="18" charset="0"/>
            </a:rPr>
            <a:t>Willingness to listen</a:t>
          </a:r>
          <a:endParaRPr lang="en-US" sz="1400" dirty="0">
            <a:latin typeface="Georgia" panose="02040502050405020303" pitchFamily="18" charset="0"/>
          </a:endParaRPr>
        </a:p>
      </dgm:t>
      <dgm:extLst/>
    </dgm:pt>
    <dgm:pt modelId="{24C929E7-D4C6-4819-BB91-7080F38FF2F7}" type="sibTrans" cxnId="{28752F81-5CD0-40F0-A765-7EA6517EBE71}">
      <dgm:prSet/>
      <dgm:spPr/>
      <dgm:t>
        <a:bodyPr/>
        <a:lstStyle/>
        <a:p>
          <a:endParaRPr lang="en-US"/>
        </a:p>
      </dgm:t>
    </dgm:pt>
    <dgm:pt modelId="{05514153-EA7C-4EE7-9A91-964F36B32EF2}" type="parTrans" cxnId="{28752F81-5CD0-40F0-A765-7EA6517EBE71}">
      <dgm:prSet/>
      <dgm:spPr/>
      <dgm:t>
        <a:bodyPr/>
        <a:lstStyle/>
        <a:p>
          <a:endParaRPr lang="en-US"/>
        </a:p>
      </dgm:t>
    </dgm:pt>
    <dgm:pt modelId="{BE9D331D-02E8-42C7-B4E7-6DEA819A57FB}">
      <dgm:prSet custT="1"/>
      <dgm:spPr/>
      <dgm:t>
        <a:bodyPr/>
        <a:lstStyle/>
        <a:p>
          <a:r>
            <a:rPr lang="en-US" sz="1600" dirty="0">
              <a:latin typeface="Georgia" panose="02040502050405020303" pitchFamily="18" charset="0"/>
            </a:rPr>
            <a:t>Sense of hopelessness</a:t>
          </a:r>
        </a:p>
      </dgm:t>
    </dgm:pt>
    <dgm:pt modelId="{D07E280F-C9AB-4E71-BC4E-71E685F408EF}" type="parTrans" cxnId="{2544A172-ADD9-4271-844C-88709A2AA301}">
      <dgm:prSet/>
      <dgm:spPr/>
      <dgm:t>
        <a:bodyPr/>
        <a:lstStyle/>
        <a:p>
          <a:endParaRPr lang="en-US"/>
        </a:p>
      </dgm:t>
    </dgm:pt>
    <dgm:pt modelId="{1126186D-6E9C-4AA2-9C83-054BB576CC8D}" type="sibTrans" cxnId="{2544A172-ADD9-4271-844C-88709A2AA301}">
      <dgm:prSet/>
      <dgm:spPr/>
      <dgm:t>
        <a:bodyPr/>
        <a:lstStyle/>
        <a:p>
          <a:endParaRPr lang="en-US"/>
        </a:p>
      </dgm:t>
    </dgm:pt>
    <dgm:pt modelId="{F1DDF817-2977-4810-9981-8F373C88F3AE}">
      <dgm:prSet custT="1"/>
      <dgm:spPr/>
      <dgm:t>
        <a:bodyPr/>
        <a:lstStyle/>
        <a:p>
          <a:r>
            <a:rPr lang="en-US" sz="1600" dirty="0">
              <a:latin typeface="Georgia" panose="02040502050405020303" pitchFamily="18" charset="0"/>
            </a:rPr>
            <a:t>Distance/disconnect between community members and those in power</a:t>
          </a:r>
        </a:p>
      </dgm:t>
    </dgm:pt>
    <dgm:pt modelId="{E2AF25CE-0820-4940-8295-BFA710059EBC}" type="parTrans" cxnId="{391C4AB0-1253-4B4D-852D-3F0F9B9A61EE}">
      <dgm:prSet/>
      <dgm:spPr/>
      <dgm:t>
        <a:bodyPr/>
        <a:lstStyle/>
        <a:p>
          <a:endParaRPr lang="en-US"/>
        </a:p>
      </dgm:t>
    </dgm:pt>
    <dgm:pt modelId="{331EC951-7761-442A-9829-727C1844B9CA}" type="sibTrans" cxnId="{391C4AB0-1253-4B4D-852D-3F0F9B9A61EE}">
      <dgm:prSet/>
      <dgm:spPr/>
      <dgm:t>
        <a:bodyPr/>
        <a:lstStyle/>
        <a:p>
          <a:endParaRPr lang="en-US"/>
        </a:p>
      </dgm:t>
    </dgm:pt>
    <dgm:pt modelId="{B4D7078C-0953-43E2-8E43-0E2AD4445C38}">
      <dgm:prSet custT="1"/>
      <dgm:spPr/>
      <dgm:t>
        <a:bodyPr/>
        <a:lstStyle/>
        <a:p>
          <a:r>
            <a:rPr lang="en-US" sz="1600" dirty="0">
              <a:latin typeface="Georgia" panose="02040502050405020303" pitchFamily="18" charset="0"/>
            </a:rPr>
            <a:t>Lack of togetherness</a:t>
          </a:r>
        </a:p>
      </dgm:t>
    </dgm:pt>
    <dgm:pt modelId="{7D71B84C-2C47-4C22-9A54-E21EE2D4802A}" type="parTrans" cxnId="{708608D4-6307-49AE-A636-3DC2F1A3BD5C}">
      <dgm:prSet/>
      <dgm:spPr/>
      <dgm:t>
        <a:bodyPr/>
        <a:lstStyle/>
        <a:p>
          <a:endParaRPr lang="en-US"/>
        </a:p>
      </dgm:t>
    </dgm:pt>
    <dgm:pt modelId="{46292423-181F-4B5D-A165-B1312ECB677A}" type="sibTrans" cxnId="{708608D4-6307-49AE-A636-3DC2F1A3BD5C}">
      <dgm:prSet/>
      <dgm:spPr/>
      <dgm:t>
        <a:bodyPr/>
        <a:lstStyle/>
        <a:p>
          <a:endParaRPr lang="en-US"/>
        </a:p>
      </dgm:t>
    </dgm:pt>
    <dgm:pt modelId="{99847D56-E3E6-4D26-9744-3445ED330618}">
      <dgm:prSet custT="1"/>
      <dgm:spPr/>
      <dgm:t>
        <a:bodyPr/>
        <a:lstStyle/>
        <a:p>
          <a:r>
            <a:rPr lang="en-US" sz="1600" dirty="0">
              <a:latin typeface="Georgia" panose="02040502050405020303" pitchFamily="18" charset="0"/>
            </a:rPr>
            <a:t>Walk in my shoes approach</a:t>
          </a:r>
        </a:p>
      </dgm:t>
    </dgm:pt>
    <dgm:pt modelId="{AF59914F-038C-4589-AD90-EEC6A09DA838}" type="parTrans" cxnId="{F0D8D57D-11D8-4ED0-A2D1-E8E08C8A2C64}">
      <dgm:prSet/>
      <dgm:spPr/>
      <dgm:t>
        <a:bodyPr/>
        <a:lstStyle/>
        <a:p>
          <a:endParaRPr lang="en-US"/>
        </a:p>
      </dgm:t>
    </dgm:pt>
    <dgm:pt modelId="{0B8C29E2-4C00-499C-8C97-EE5624F5717C}" type="sibTrans" cxnId="{F0D8D57D-11D8-4ED0-A2D1-E8E08C8A2C64}">
      <dgm:prSet/>
      <dgm:spPr/>
      <dgm:t>
        <a:bodyPr/>
        <a:lstStyle/>
        <a:p>
          <a:endParaRPr lang="en-US"/>
        </a:p>
      </dgm:t>
    </dgm:pt>
    <dgm:pt modelId="{CD7E0E32-C07B-47AD-B6CD-D2E682B8AC4F}">
      <dgm:prSet custT="1"/>
      <dgm:spPr/>
      <dgm:t>
        <a:bodyPr/>
        <a:lstStyle/>
        <a:p>
          <a:r>
            <a:rPr lang="en-US" sz="1600" dirty="0">
              <a:latin typeface="Georgia" panose="02040502050405020303" pitchFamily="18" charset="0"/>
            </a:rPr>
            <a:t>Share our strengths in new ways across generations </a:t>
          </a:r>
        </a:p>
      </dgm:t>
    </dgm:pt>
    <dgm:pt modelId="{BA3C802D-81D8-4640-9CA5-7133C88E7A39}" type="parTrans" cxnId="{5934B466-9729-4052-8CA8-35449EB1D22B}">
      <dgm:prSet/>
      <dgm:spPr/>
      <dgm:t>
        <a:bodyPr/>
        <a:lstStyle/>
        <a:p>
          <a:endParaRPr lang="en-US"/>
        </a:p>
      </dgm:t>
    </dgm:pt>
    <dgm:pt modelId="{D8B49664-BAB4-416C-81B2-5E5D818C0B0A}" type="sibTrans" cxnId="{5934B466-9729-4052-8CA8-35449EB1D22B}">
      <dgm:prSet/>
      <dgm:spPr/>
      <dgm:t>
        <a:bodyPr/>
        <a:lstStyle/>
        <a:p>
          <a:endParaRPr lang="en-US"/>
        </a:p>
      </dgm:t>
    </dgm:pt>
    <dgm:pt modelId="{7979E608-6592-4FC9-8FE0-7DBCECBD320D}">
      <dgm:prSet custT="1"/>
      <dgm:spPr/>
      <dgm:t>
        <a:bodyPr/>
        <a:lstStyle/>
        <a:p>
          <a:r>
            <a:rPr lang="en-US" sz="1400" dirty="0">
              <a:latin typeface="Georgia" panose="02040502050405020303" pitchFamily="18" charset="0"/>
            </a:rPr>
            <a:t>Step up and help generations from repeating painful patterns </a:t>
          </a:r>
          <a:endParaRPr lang="en-US" sz="1400" dirty="0"/>
        </a:p>
      </dgm:t>
    </dgm:pt>
    <dgm:pt modelId="{FBA90540-BB70-41A8-96DE-93508E76D2B6}" type="parTrans" cxnId="{CED01642-9901-43FA-88B3-1FB76F6D9596}">
      <dgm:prSet/>
      <dgm:spPr/>
    </dgm:pt>
    <dgm:pt modelId="{80E3E064-C954-4267-BCF3-0CAA7209E299}" type="sibTrans" cxnId="{CED01642-9901-43FA-88B3-1FB76F6D9596}">
      <dgm:prSet/>
      <dgm:spPr/>
    </dgm:pt>
    <dgm:pt modelId="{836E512D-80CC-414F-A6C5-608BC3A33AF7}">
      <dgm:prSet custT="1"/>
      <dgm:spPr/>
      <dgm:t>
        <a:bodyPr/>
        <a:lstStyle/>
        <a:p>
          <a:r>
            <a:rPr lang="en-US" sz="1400" dirty="0">
              <a:latin typeface="Georgia" panose="02040502050405020303" pitchFamily="18" charset="0"/>
            </a:rPr>
            <a:t>Develop deeper shared understanding of needs/issues/solutions</a:t>
          </a:r>
        </a:p>
      </dgm:t>
    </dgm:pt>
    <dgm:pt modelId="{8FC69C9E-A2B2-4DAD-B4BB-F01B9FD86A6A}" type="parTrans" cxnId="{8F2EBAB2-83FF-4FBB-868E-86114DBD524A}">
      <dgm:prSet/>
      <dgm:spPr/>
      <dgm:t>
        <a:bodyPr/>
        <a:lstStyle/>
        <a:p>
          <a:endParaRPr lang="en-US"/>
        </a:p>
      </dgm:t>
    </dgm:pt>
    <dgm:pt modelId="{AAD1536A-77BC-4C8C-998C-F2690ACC4B6C}" type="sibTrans" cxnId="{8F2EBAB2-83FF-4FBB-868E-86114DBD524A}">
      <dgm:prSet/>
      <dgm:spPr/>
      <dgm:t>
        <a:bodyPr/>
        <a:lstStyle/>
        <a:p>
          <a:endParaRPr lang="en-US"/>
        </a:p>
      </dgm:t>
    </dgm:pt>
    <dgm:pt modelId="{1A263CC1-554D-4ADE-8765-D7BACBB4B4F9}">
      <dgm:prSet custT="1"/>
      <dgm:spPr/>
      <dgm:t>
        <a:bodyPr/>
        <a:lstStyle/>
        <a:p>
          <a:r>
            <a:rPr lang="en-US" sz="1400" dirty="0">
              <a:latin typeface="Georgia" panose="02040502050405020303" pitchFamily="18" charset="0"/>
            </a:rPr>
            <a:t>Change mindset- safety &amp; health/well-being</a:t>
          </a:r>
        </a:p>
      </dgm:t>
    </dgm:pt>
    <dgm:pt modelId="{B0A1E817-0CC8-4B47-B2E1-4BFF1F7574D3}" type="parTrans" cxnId="{407A9883-4FA5-40D9-AE8F-67EA3F5D2D3A}">
      <dgm:prSet/>
      <dgm:spPr/>
      <dgm:t>
        <a:bodyPr/>
        <a:lstStyle/>
        <a:p>
          <a:endParaRPr lang="en-US"/>
        </a:p>
      </dgm:t>
    </dgm:pt>
    <dgm:pt modelId="{C403E110-7DB6-485D-B1BE-1809D11C68DB}" type="sibTrans" cxnId="{407A9883-4FA5-40D9-AE8F-67EA3F5D2D3A}">
      <dgm:prSet/>
      <dgm:spPr/>
      <dgm:t>
        <a:bodyPr/>
        <a:lstStyle/>
        <a:p>
          <a:endParaRPr lang="en-US"/>
        </a:p>
      </dgm:t>
    </dgm:pt>
    <dgm:pt modelId="{E6A445EE-D086-4B01-B491-D67950A5A065}" type="pres">
      <dgm:prSet presAssocID="{3F442EA2-39BA-4C9A-AD59-755D4917D532}" presName="linear" presStyleCnt="0">
        <dgm:presLayoutVars>
          <dgm:dir/>
          <dgm:animLvl val="lvl"/>
          <dgm:resizeHandles val="exact"/>
        </dgm:presLayoutVars>
      </dgm:prSet>
      <dgm:spPr/>
      <dgm:t>
        <a:bodyPr/>
        <a:lstStyle/>
        <a:p>
          <a:endParaRPr lang="en-US"/>
        </a:p>
      </dgm:t>
    </dgm:pt>
    <dgm:pt modelId="{2E3C992E-DF47-46BC-B8DD-F32F9163C23E}" type="pres">
      <dgm:prSet presAssocID="{EFF2750D-B4B3-474C-8B62-8B638DC31F7E}" presName="parentLin" presStyleCnt="0"/>
      <dgm:spPr/>
    </dgm:pt>
    <dgm:pt modelId="{06771522-1764-459C-9EFB-4840D7E70B39}" type="pres">
      <dgm:prSet presAssocID="{EFF2750D-B4B3-474C-8B62-8B638DC31F7E}" presName="parentLeftMargin" presStyleLbl="node1" presStyleIdx="0" presStyleCnt="3"/>
      <dgm:spPr/>
      <dgm:t>
        <a:bodyPr/>
        <a:lstStyle/>
        <a:p>
          <a:endParaRPr lang="en-US"/>
        </a:p>
      </dgm:t>
    </dgm:pt>
    <dgm:pt modelId="{0CFA850A-EE6A-4B22-B7B8-4B6A22A2492F}" type="pres">
      <dgm:prSet presAssocID="{EFF2750D-B4B3-474C-8B62-8B638DC31F7E}" presName="parentText" presStyleLbl="node1" presStyleIdx="0" presStyleCnt="3" custScaleX="132579" custScaleY="80307">
        <dgm:presLayoutVars>
          <dgm:chMax val="0"/>
          <dgm:bulletEnabled val="1"/>
        </dgm:presLayoutVars>
      </dgm:prSet>
      <dgm:spPr/>
      <dgm:t>
        <a:bodyPr/>
        <a:lstStyle/>
        <a:p>
          <a:endParaRPr lang="en-US"/>
        </a:p>
      </dgm:t>
    </dgm:pt>
    <dgm:pt modelId="{75F311CE-C304-4662-BEEF-E98B120D95E3}" type="pres">
      <dgm:prSet presAssocID="{EFF2750D-B4B3-474C-8B62-8B638DC31F7E}" presName="negativeSpace" presStyleCnt="0"/>
      <dgm:spPr/>
    </dgm:pt>
    <dgm:pt modelId="{F336EFED-0E3B-4F3B-97D9-FA5581657218}" type="pres">
      <dgm:prSet presAssocID="{EFF2750D-B4B3-474C-8B62-8B638DC31F7E}" presName="childText" presStyleLbl="conFgAcc1" presStyleIdx="0" presStyleCnt="3">
        <dgm:presLayoutVars>
          <dgm:bulletEnabled val="1"/>
        </dgm:presLayoutVars>
      </dgm:prSet>
      <dgm:spPr/>
      <dgm:t>
        <a:bodyPr/>
        <a:lstStyle/>
        <a:p>
          <a:endParaRPr lang="en-US"/>
        </a:p>
      </dgm:t>
    </dgm:pt>
    <dgm:pt modelId="{29D98EC8-9F2A-4150-ADA8-E33583371D35}" type="pres">
      <dgm:prSet presAssocID="{75C067D7-FCD2-4969-8F27-4BBDA88E75ED}" presName="spaceBetweenRectangles" presStyleCnt="0"/>
      <dgm:spPr/>
    </dgm:pt>
    <dgm:pt modelId="{45402790-E62F-4DE0-B4DF-052C855FDBC6}" type="pres">
      <dgm:prSet presAssocID="{99E0600D-9954-43F4-8926-13B8777FAAA1}" presName="parentLin" presStyleCnt="0"/>
      <dgm:spPr/>
    </dgm:pt>
    <dgm:pt modelId="{5A5F95A6-C6EA-4BF8-955E-6AB90457825B}" type="pres">
      <dgm:prSet presAssocID="{99E0600D-9954-43F4-8926-13B8777FAAA1}" presName="parentLeftMargin" presStyleLbl="node1" presStyleIdx="0" presStyleCnt="3"/>
      <dgm:spPr/>
      <dgm:t>
        <a:bodyPr/>
        <a:lstStyle/>
        <a:p>
          <a:endParaRPr lang="en-US"/>
        </a:p>
      </dgm:t>
    </dgm:pt>
    <dgm:pt modelId="{B8606DA7-ADA8-4FDB-972E-E918B6C91504}" type="pres">
      <dgm:prSet presAssocID="{99E0600D-9954-43F4-8926-13B8777FAAA1}" presName="parentText" presStyleLbl="node1" presStyleIdx="1" presStyleCnt="3" custScaleX="132579" custScaleY="74341" custLinFactNeighborX="-5796" custLinFactNeighborY="-24857">
        <dgm:presLayoutVars>
          <dgm:chMax val="0"/>
          <dgm:bulletEnabled val="1"/>
        </dgm:presLayoutVars>
      </dgm:prSet>
      <dgm:spPr/>
      <dgm:t>
        <a:bodyPr/>
        <a:lstStyle/>
        <a:p>
          <a:endParaRPr lang="en-US"/>
        </a:p>
      </dgm:t>
    </dgm:pt>
    <dgm:pt modelId="{78F0762D-5098-47BA-946A-75C3598ACC8F}" type="pres">
      <dgm:prSet presAssocID="{99E0600D-9954-43F4-8926-13B8777FAAA1}" presName="negativeSpace" presStyleCnt="0"/>
      <dgm:spPr/>
    </dgm:pt>
    <dgm:pt modelId="{03262B6D-7471-43BD-82DE-4C73E68E24AD}" type="pres">
      <dgm:prSet presAssocID="{99E0600D-9954-43F4-8926-13B8777FAAA1}" presName="childText" presStyleLbl="conFgAcc1" presStyleIdx="1" presStyleCnt="3" custLinFactNeighborX="213" custLinFactNeighborY="-59729">
        <dgm:presLayoutVars>
          <dgm:bulletEnabled val="1"/>
        </dgm:presLayoutVars>
      </dgm:prSet>
      <dgm:spPr/>
      <dgm:t>
        <a:bodyPr/>
        <a:lstStyle/>
        <a:p>
          <a:endParaRPr lang="en-US"/>
        </a:p>
      </dgm:t>
    </dgm:pt>
    <dgm:pt modelId="{2EAB923E-976F-480B-A0E3-62AA2BA8A6CD}" type="pres">
      <dgm:prSet presAssocID="{C44937DC-4907-4769-AA8B-1B3E7391D7B0}" presName="spaceBetweenRectangles" presStyleCnt="0"/>
      <dgm:spPr/>
    </dgm:pt>
    <dgm:pt modelId="{725C61A1-40DF-4D94-9E05-BB9847607252}" type="pres">
      <dgm:prSet presAssocID="{50629C12-7464-4473-ADEF-1A284F8A9957}" presName="parentLin" presStyleCnt="0"/>
      <dgm:spPr/>
    </dgm:pt>
    <dgm:pt modelId="{8F38ADFE-F04A-4ACD-A3B7-A53C9625D456}" type="pres">
      <dgm:prSet presAssocID="{50629C12-7464-4473-ADEF-1A284F8A9957}" presName="parentLeftMargin" presStyleLbl="node1" presStyleIdx="1" presStyleCnt="3"/>
      <dgm:spPr/>
      <dgm:t>
        <a:bodyPr/>
        <a:lstStyle/>
        <a:p>
          <a:endParaRPr lang="en-US"/>
        </a:p>
      </dgm:t>
    </dgm:pt>
    <dgm:pt modelId="{B132B357-8620-4AEC-85F4-947BC3335808}" type="pres">
      <dgm:prSet presAssocID="{50629C12-7464-4473-ADEF-1A284F8A9957}" presName="parentText" presStyleLbl="node1" presStyleIdx="2" presStyleCnt="3" custScaleX="132579" custScaleY="67338" custLinFactNeighborX="-5796" custLinFactNeighborY="-38788">
        <dgm:presLayoutVars>
          <dgm:chMax val="0"/>
          <dgm:bulletEnabled val="1"/>
        </dgm:presLayoutVars>
      </dgm:prSet>
      <dgm:spPr/>
      <dgm:t>
        <a:bodyPr/>
        <a:lstStyle/>
        <a:p>
          <a:endParaRPr lang="en-US"/>
        </a:p>
      </dgm:t>
    </dgm:pt>
    <dgm:pt modelId="{68C091C7-8EE3-4DE3-9131-61E86CF51546}" type="pres">
      <dgm:prSet presAssocID="{50629C12-7464-4473-ADEF-1A284F8A9957}" presName="negativeSpace" presStyleCnt="0"/>
      <dgm:spPr/>
    </dgm:pt>
    <dgm:pt modelId="{20066EA9-3B7E-4722-B878-A7455F1EE7A0}" type="pres">
      <dgm:prSet presAssocID="{50629C12-7464-4473-ADEF-1A284F8A9957}" presName="childText" presStyleLbl="conFgAcc1" presStyleIdx="2" presStyleCnt="3">
        <dgm:presLayoutVars>
          <dgm:bulletEnabled val="1"/>
        </dgm:presLayoutVars>
      </dgm:prSet>
      <dgm:spPr/>
      <dgm:t>
        <a:bodyPr/>
        <a:lstStyle/>
        <a:p>
          <a:endParaRPr lang="en-US"/>
        </a:p>
      </dgm:t>
    </dgm:pt>
  </dgm:ptLst>
  <dgm:cxnLst>
    <dgm:cxn modelId="{43D24DC4-52E1-4671-B06E-6AAFD9ED35AF}" type="presOf" srcId="{B4D7078C-0953-43E2-8E43-0E2AD4445C38}" destId="{F336EFED-0E3B-4F3B-97D9-FA5581657218}" srcOrd="0" destOrd="1" presId="urn:microsoft.com/office/officeart/2005/8/layout/list1"/>
    <dgm:cxn modelId="{0902BF13-1BAF-4268-AC9D-D5044B84CB7B}" type="presOf" srcId="{E1B4CF6D-67D2-43DE-BB1A-437AACF005CF}" destId="{03262B6D-7471-43BD-82DE-4C73E68E24AD}" srcOrd="0" destOrd="0" presId="urn:microsoft.com/office/officeart/2005/8/layout/list1"/>
    <dgm:cxn modelId="{6B9F4366-D2D9-44A3-8A1C-BAEE26EE208E}" type="presOf" srcId="{99E0600D-9954-43F4-8926-13B8777FAAA1}" destId="{B8606DA7-ADA8-4FDB-972E-E918B6C91504}" srcOrd="1" destOrd="0" presId="urn:microsoft.com/office/officeart/2005/8/layout/list1"/>
    <dgm:cxn modelId="{8F2EBAB2-83FF-4FBB-868E-86114DBD524A}" srcId="{50629C12-7464-4473-ADEF-1A284F8A9957}" destId="{836E512D-80CC-414F-A6C5-608BC3A33AF7}" srcOrd="1" destOrd="0" parTransId="{8FC69C9E-A2B2-4DAD-B4BB-F01B9FD86A6A}" sibTransId="{AAD1536A-77BC-4C8C-998C-F2690ACC4B6C}"/>
    <dgm:cxn modelId="{BEFA0540-09DC-4BCD-895F-19893496F2E2}" type="presOf" srcId="{50629C12-7464-4473-ADEF-1A284F8A9957}" destId="{8F38ADFE-F04A-4ACD-A3B7-A53C9625D456}" srcOrd="0" destOrd="0" presId="urn:microsoft.com/office/officeart/2005/8/layout/list1"/>
    <dgm:cxn modelId="{1CBFA4E2-679C-4F00-94FD-814913625BA7}" type="presOf" srcId="{99847D56-E3E6-4D26-9744-3445ED330618}" destId="{03262B6D-7471-43BD-82DE-4C73E68E24AD}" srcOrd="0" destOrd="1" presId="urn:microsoft.com/office/officeart/2005/8/layout/list1"/>
    <dgm:cxn modelId="{71D7A1F5-3963-2F4F-9FE9-F0A4259300AB}" type="presOf" srcId="{3F442EA2-39BA-4C9A-AD59-755D4917D532}" destId="{E6A445EE-D086-4B01-B491-D67950A5A065}" srcOrd="0" destOrd="0" presId="urn:microsoft.com/office/officeart/2005/8/layout/list1"/>
    <dgm:cxn modelId="{708608D4-6307-49AE-A636-3DC2F1A3BD5C}" srcId="{EFF2750D-B4B3-474C-8B62-8B638DC31F7E}" destId="{B4D7078C-0953-43E2-8E43-0E2AD4445C38}" srcOrd="1" destOrd="0" parTransId="{7D71B84C-2C47-4C22-9A54-E21EE2D4802A}" sibTransId="{46292423-181F-4B5D-A165-B1312ECB677A}"/>
    <dgm:cxn modelId="{1D32FCC9-657C-4348-9C0D-52115D559FEB}" srcId="{3F442EA2-39BA-4C9A-AD59-755D4917D532}" destId="{50629C12-7464-4473-ADEF-1A284F8A9957}" srcOrd="2" destOrd="0" parTransId="{9D1CB46C-0CFA-4B27-9224-267431FBD094}" sibTransId="{4576BCC5-0598-4332-A2E7-87AC3ADD4EB8}"/>
    <dgm:cxn modelId="{2890D7B8-B4F3-43A1-B41E-11AE3738DBC5}" type="presOf" srcId="{EFF2750D-B4B3-474C-8B62-8B638DC31F7E}" destId="{0CFA850A-EE6A-4B22-B7B8-4B6A22A2492F}" srcOrd="1" destOrd="0" presId="urn:microsoft.com/office/officeart/2005/8/layout/list1"/>
    <dgm:cxn modelId="{28752F81-5CD0-40F0-A765-7EA6517EBE71}" srcId="{99E0600D-9954-43F4-8926-13B8777FAAA1}" destId="{E1B4CF6D-67D2-43DE-BB1A-437AACF005CF}" srcOrd="0" destOrd="0" parTransId="{05514153-EA7C-4EE7-9A91-964F36B32EF2}" sibTransId="{24C929E7-D4C6-4819-BB91-7080F38FF2F7}"/>
    <dgm:cxn modelId="{5934B466-9729-4052-8CA8-35449EB1D22B}" srcId="{99E0600D-9954-43F4-8926-13B8777FAAA1}" destId="{CD7E0E32-C07B-47AD-B6CD-D2E682B8AC4F}" srcOrd="2" destOrd="0" parTransId="{BA3C802D-81D8-4640-9CA5-7133C88E7A39}" sibTransId="{D8B49664-BAB4-416C-81B2-5E5D818C0B0A}"/>
    <dgm:cxn modelId="{B8DDB944-B9B7-4E28-9181-9E6A42675D33}" type="presOf" srcId="{7979E608-6592-4FC9-8FE0-7DBCECBD320D}" destId="{20066EA9-3B7E-4722-B878-A7455F1EE7A0}" srcOrd="0" destOrd="0" presId="urn:microsoft.com/office/officeart/2005/8/layout/list1"/>
    <dgm:cxn modelId="{BF1F2E32-5E1C-4D49-B568-68A7FC537F86}" type="presOf" srcId="{99E0600D-9954-43F4-8926-13B8777FAAA1}" destId="{5A5F95A6-C6EA-4BF8-955E-6AB90457825B}" srcOrd="0" destOrd="0" presId="urn:microsoft.com/office/officeart/2005/8/layout/list1"/>
    <dgm:cxn modelId="{3957147A-AEDB-4B39-AC16-4C4064D0FB94}" type="presOf" srcId="{BE9D331D-02E8-42C7-B4E7-6DEA819A57FB}" destId="{F336EFED-0E3B-4F3B-97D9-FA5581657218}" srcOrd="0" destOrd="0" presId="urn:microsoft.com/office/officeart/2005/8/layout/list1"/>
    <dgm:cxn modelId="{407A9883-4FA5-40D9-AE8F-67EA3F5D2D3A}" srcId="{50629C12-7464-4473-ADEF-1A284F8A9957}" destId="{1A263CC1-554D-4ADE-8765-D7BACBB4B4F9}" srcOrd="2" destOrd="0" parTransId="{B0A1E817-0CC8-4B47-B2E1-4BFF1F7574D3}" sibTransId="{C403E110-7DB6-485D-B1BE-1809D11C68DB}"/>
    <dgm:cxn modelId="{F0D8D57D-11D8-4ED0-A2D1-E8E08C8A2C64}" srcId="{99E0600D-9954-43F4-8926-13B8777FAAA1}" destId="{99847D56-E3E6-4D26-9744-3445ED330618}" srcOrd="1" destOrd="0" parTransId="{AF59914F-038C-4589-AD90-EEC6A09DA838}" sibTransId="{0B8C29E2-4C00-499C-8C97-EE5624F5717C}"/>
    <dgm:cxn modelId="{0AEFDF41-540C-4C4A-ADD2-E23708EB5B6B}" type="presOf" srcId="{50629C12-7464-4473-ADEF-1A284F8A9957}" destId="{B132B357-8620-4AEC-85F4-947BC3335808}" srcOrd="1" destOrd="0" presId="urn:microsoft.com/office/officeart/2005/8/layout/list1"/>
    <dgm:cxn modelId="{7CF93629-4892-4D56-860D-2794913CF872}" type="presOf" srcId="{836E512D-80CC-414F-A6C5-608BC3A33AF7}" destId="{20066EA9-3B7E-4722-B878-A7455F1EE7A0}" srcOrd="0" destOrd="1" presId="urn:microsoft.com/office/officeart/2005/8/layout/list1"/>
    <dgm:cxn modelId="{CED01642-9901-43FA-88B3-1FB76F6D9596}" srcId="{50629C12-7464-4473-ADEF-1A284F8A9957}" destId="{7979E608-6592-4FC9-8FE0-7DBCECBD320D}" srcOrd="0" destOrd="0" parTransId="{FBA90540-BB70-41A8-96DE-93508E76D2B6}" sibTransId="{80E3E064-C954-4267-BCF3-0CAA7209E299}"/>
    <dgm:cxn modelId="{1D7E695B-D10D-4ACA-B761-7187CFA72A56}" type="presOf" srcId="{EFF2750D-B4B3-474C-8B62-8B638DC31F7E}" destId="{06771522-1764-459C-9EFB-4840D7E70B39}" srcOrd="0" destOrd="0" presId="urn:microsoft.com/office/officeart/2005/8/layout/list1"/>
    <dgm:cxn modelId="{77FFD92F-A0C1-4620-8A21-153DA0B1B87B}" type="presOf" srcId="{F1DDF817-2977-4810-9981-8F373C88F3AE}" destId="{F336EFED-0E3B-4F3B-97D9-FA5581657218}" srcOrd="0" destOrd="2" presId="urn:microsoft.com/office/officeart/2005/8/layout/list1"/>
    <dgm:cxn modelId="{2544A172-ADD9-4271-844C-88709A2AA301}" srcId="{EFF2750D-B4B3-474C-8B62-8B638DC31F7E}" destId="{BE9D331D-02E8-42C7-B4E7-6DEA819A57FB}" srcOrd="0" destOrd="0" parTransId="{D07E280F-C9AB-4E71-BC4E-71E685F408EF}" sibTransId="{1126186D-6E9C-4AA2-9C83-054BB576CC8D}"/>
    <dgm:cxn modelId="{391C4AB0-1253-4B4D-852D-3F0F9B9A61EE}" srcId="{EFF2750D-B4B3-474C-8B62-8B638DC31F7E}" destId="{F1DDF817-2977-4810-9981-8F373C88F3AE}" srcOrd="2" destOrd="0" parTransId="{E2AF25CE-0820-4940-8295-BFA710059EBC}" sibTransId="{331EC951-7761-442A-9829-727C1844B9CA}"/>
    <dgm:cxn modelId="{4A701E40-DCD4-4CE5-9CE4-B4F30808708A}" type="presOf" srcId="{CD7E0E32-C07B-47AD-B6CD-D2E682B8AC4F}" destId="{03262B6D-7471-43BD-82DE-4C73E68E24AD}" srcOrd="0" destOrd="2" presId="urn:microsoft.com/office/officeart/2005/8/layout/list1"/>
    <dgm:cxn modelId="{A058DDA2-48CA-4E5B-B389-F71A59C262B0}" srcId="{3F442EA2-39BA-4C9A-AD59-755D4917D532}" destId="{EFF2750D-B4B3-474C-8B62-8B638DC31F7E}" srcOrd="0" destOrd="0" parTransId="{AEBC78E6-CDDC-4C8F-A157-3C51E907FACD}" sibTransId="{75C067D7-FCD2-4969-8F27-4BBDA88E75ED}"/>
    <dgm:cxn modelId="{C768D635-622B-4E8F-B1FB-E677B42D22D8}" type="presOf" srcId="{1A263CC1-554D-4ADE-8765-D7BACBB4B4F9}" destId="{20066EA9-3B7E-4722-B878-A7455F1EE7A0}" srcOrd="0" destOrd="2" presId="urn:microsoft.com/office/officeart/2005/8/layout/list1"/>
    <dgm:cxn modelId="{09FCCB9D-A30A-4326-970E-26252D39327F}" srcId="{3F442EA2-39BA-4C9A-AD59-755D4917D532}" destId="{99E0600D-9954-43F4-8926-13B8777FAAA1}" srcOrd="1" destOrd="0" parTransId="{BE23F476-2C5C-42ED-BF2B-CD5FC7ADDDF6}" sibTransId="{C44937DC-4907-4769-AA8B-1B3E7391D7B0}"/>
    <dgm:cxn modelId="{06F7C185-4767-488A-AB32-15380CE70B36}" type="presParOf" srcId="{E6A445EE-D086-4B01-B491-D67950A5A065}" destId="{2E3C992E-DF47-46BC-B8DD-F32F9163C23E}" srcOrd="0" destOrd="0" presId="urn:microsoft.com/office/officeart/2005/8/layout/list1"/>
    <dgm:cxn modelId="{37FCAC9E-A7D8-411B-8420-7EA9E5576235}" type="presParOf" srcId="{2E3C992E-DF47-46BC-B8DD-F32F9163C23E}" destId="{06771522-1764-459C-9EFB-4840D7E70B39}" srcOrd="0" destOrd="0" presId="urn:microsoft.com/office/officeart/2005/8/layout/list1"/>
    <dgm:cxn modelId="{D7519391-313B-4712-BDCA-303614B51E05}" type="presParOf" srcId="{2E3C992E-DF47-46BC-B8DD-F32F9163C23E}" destId="{0CFA850A-EE6A-4B22-B7B8-4B6A22A2492F}" srcOrd="1" destOrd="0" presId="urn:microsoft.com/office/officeart/2005/8/layout/list1"/>
    <dgm:cxn modelId="{FA38B969-D4C9-4599-AAA7-EBE3F8ABDE3C}" type="presParOf" srcId="{E6A445EE-D086-4B01-B491-D67950A5A065}" destId="{75F311CE-C304-4662-BEEF-E98B120D95E3}" srcOrd="1" destOrd="0" presId="urn:microsoft.com/office/officeart/2005/8/layout/list1"/>
    <dgm:cxn modelId="{B352F83B-315A-4675-B5B8-CCBF1CA648AE}" type="presParOf" srcId="{E6A445EE-D086-4B01-B491-D67950A5A065}" destId="{F336EFED-0E3B-4F3B-97D9-FA5581657218}" srcOrd="2" destOrd="0" presId="urn:microsoft.com/office/officeart/2005/8/layout/list1"/>
    <dgm:cxn modelId="{1F3A300A-8C54-4DA5-AE0C-0EDA2A43FD28}" type="presParOf" srcId="{E6A445EE-D086-4B01-B491-D67950A5A065}" destId="{29D98EC8-9F2A-4150-ADA8-E33583371D35}" srcOrd="3" destOrd="0" presId="urn:microsoft.com/office/officeart/2005/8/layout/list1"/>
    <dgm:cxn modelId="{54522ED8-F77B-4D6C-89F6-4D343B9E37F8}" type="presParOf" srcId="{E6A445EE-D086-4B01-B491-D67950A5A065}" destId="{45402790-E62F-4DE0-B4DF-052C855FDBC6}" srcOrd="4" destOrd="0" presId="urn:microsoft.com/office/officeart/2005/8/layout/list1"/>
    <dgm:cxn modelId="{F5815DA3-5BD4-4532-887D-A0B63C22A3D7}" type="presParOf" srcId="{45402790-E62F-4DE0-B4DF-052C855FDBC6}" destId="{5A5F95A6-C6EA-4BF8-955E-6AB90457825B}" srcOrd="0" destOrd="0" presId="urn:microsoft.com/office/officeart/2005/8/layout/list1"/>
    <dgm:cxn modelId="{F0C40C78-F64E-422D-A719-76052D0D7CD5}" type="presParOf" srcId="{45402790-E62F-4DE0-B4DF-052C855FDBC6}" destId="{B8606DA7-ADA8-4FDB-972E-E918B6C91504}" srcOrd="1" destOrd="0" presId="urn:microsoft.com/office/officeart/2005/8/layout/list1"/>
    <dgm:cxn modelId="{1096F76A-2C0E-48B6-8182-0C12D1506A04}" type="presParOf" srcId="{E6A445EE-D086-4B01-B491-D67950A5A065}" destId="{78F0762D-5098-47BA-946A-75C3598ACC8F}" srcOrd="5" destOrd="0" presId="urn:microsoft.com/office/officeart/2005/8/layout/list1"/>
    <dgm:cxn modelId="{F44D8928-A099-44CD-984A-0F3D384311FF}" type="presParOf" srcId="{E6A445EE-D086-4B01-B491-D67950A5A065}" destId="{03262B6D-7471-43BD-82DE-4C73E68E24AD}" srcOrd="6" destOrd="0" presId="urn:microsoft.com/office/officeart/2005/8/layout/list1"/>
    <dgm:cxn modelId="{CB7FE961-B77C-4FFB-8AA0-5DE22832CAAE}" type="presParOf" srcId="{E6A445EE-D086-4B01-B491-D67950A5A065}" destId="{2EAB923E-976F-480B-A0E3-62AA2BA8A6CD}" srcOrd="7" destOrd="0" presId="urn:microsoft.com/office/officeart/2005/8/layout/list1"/>
    <dgm:cxn modelId="{E00F804B-0012-4B15-BA00-DF690BF28DA1}" type="presParOf" srcId="{E6A445EE-D086-4B01-B491-D67950A5A065}" destId="{725C61A1-40DF-4D94-9E05-BB9847607252}" srcOrd="8" destOrd="0" presId="urn:microsoft.com/office/officeart/2005/8/layout/list1"/>
    <dgm:cxn modelId="{0EC53E7B-463D-4C0C-8432-E77BE13FD4B6}" type="presParOf" srcId="{725C61A1-40DF-4D94-9E05-BB9847607252}" destId="{8F38ADFE-F04A-4ACD-A3B7-A53C9625D456}" srcOrd="0" destOrd="0" presId="urn:microsoft.com/office/officeart/2005/8/layout/list1"/>
    <dgm:cxn modelId="{0BB79A99-767C-4CC6-82BB-3382A8565F5E}" type="presParOf" srcId="{725C61A1-40DF-4D94-9E05-BB9847607252}" destId="{B132B357-8620-4AEC-85F4-947BC3335808}" srcOrd="1" destOrd="0" presId="urn:microsoft.com/office/officeart/2005/8/layout/list1"/>
    <dgm:cxn modelId="{400DC71C-D2DE-4716-AE1F-103DAD582F5F}" type="presParOf" srcId="{E6A445EE-D086-4B01-B491-D67950A5A065}" destId="{68C091C7-8EE3-4DE3-9131-61E86CF51546}" srcOrd="9" destOrd="0" presId="urn:microsoft.com/office/officeart/2005/8/layout/list1"/>
    <dgm:cxn modelId="{61FC7D51-C763-4379-B931-F587652CBABB}" type="presParOf" srcId="{E6A445EE-D086-4B01-B491-D67950A5A065}" destId="{20066EA9-3B7E-4722-B878-A7455F1EE7A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1AA7E-80A3-8A40-9EBA-4DA2C25267CC}">
      <dsp:nvSpPr>
        <dsp:cNvPr id="0" name=""/>
        <dsp:cNvSpPr/>
      </dsp:nvSpPr>
      <dsp:spPr>
        <a:xfrm>
          <a:off x="744864" y="749869"/>
          <a:ext cx="2717203" cy="219494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a:noFill/>
        </a:ln>
        <a:effectLst>
          <a:outerShdw blurRad="101600" dist="38100" dir="5400000" rotWithShape="0">
            <a:srgbClr val="000000">
              <a:alpha val="75000"/>
            </a:srgbClr>
          </a:outerShdw>
        </a:effectLst>
      </dsp:spPr>
      <dsp:style>
        <a:lnRef idx="0">
          <a:scrgbClr r="0" g="0" b="0"/>
        </a:lnRef>
        <a:fillRef idx="1">
          <a:scrgbClr r="0" g="0" b="0"/>
        </a:fillRef>
        <a:effectRef idx="2">
          <a:scrgbClr r="0" g="0" b="0"/>
        </a:effectRef>
        <a:fontRef idx="minor"/>
      </dsp:style>
    </dsp:sp>
    <dsp:sp modelId="{27EB20AD-8BEF-D447-97E5-44B3DC418CFE}">
      <dsp:nvSpPr>
        <dsp:cNvPr id="0" name=""/>
        <dsp:cNvSpPr/>
      </dsp:nvSpPr>
      <dsp:spPr>
        <a:xfrm>
          <a:off x="444038" y="349737"/>
          <a:ext cx="3199384" cy="411257"/>
        </a:xfrm>
        <a:prstGeom prst="rect">
          <a:avLst/>
        </a:prstGeom>
        <a:blipFill rotWithShape="0">
          <a:blip xmlns:r="http://schemas.openxmlformats.org/officeDocument/2006/relationships" r:embed="rId2">
            <a:duotone>
              <a:schemeClr val="accent1">
                <a:hueOff val="0"/>
                <a:satOff val="0"/>
                <a:lumOff val="0"/>
                <a:alphaOff val="0"/>
                <a:shade val="30000"/>
                <a:satMod val="150000"/>
              </a:schemeClr>
              <a:schemeClr val="accent1">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a:t>Cultural Asset Mapping</a:t>
          </a:r>
        </a:p>
      </dsp:txBody>
      <dsp:txXfrm>
        <a:off x="444038" y="349737"/>
        <a:ext cx="3199384" cy="411257"/>
      </dsp:txXfrm>
    </dsp:sp>
    <dsp:sp modelId="{49629EA1-D0AC-2443-A47F-EDFF5D98BA1E}">
      <dsp:nvSpPr>
        <dsp:cNvPr id="0" name=""/>
        <dsp:cNvSpPr/>
      </dsp:nvSpPr>
      <dsp:spPr>
        <a:xfrm>
          <a:off x="4553168" y="670007"/>
          <a:ext cx="2799039" cy="2452445"/>
        </a:xfrm>
        <a:prstGeom prst="rect">
          <a:avLst/>
        </a:prstGeom>
        <a:blipFill>
          <a:blip xmlns:r="http://schemas.openxmlformats.org/officeDocument/2006/relationships"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t="-18000" b="-18000"/>
          </a:stretch>
        </a:blipFill>
        <a:ln>
          <a:noFill/>
        </a:ln>
        <a:effectLst>
          <a:outerShdw blurRad="101600" dist="38100" dir="5400000" rotWithShape="0">
            <a:srgbClr val="000000">
              <a:alpha val="75000"/>
            </a:srgbClr>
          </a:outerShdw>
        </a:effectLst>
      </dsp:spPr>
      <dsp:style>
        <a:lnRef idx="0">
          <a:scrgbClr r="0" g="0" b="0"/>
        </a:lnRef>
        <a:fillRef idx="1">
          <a:scrgbClr r="0" g="0" b="0"/>
        </a:fillRef>
        <a:effectRef idx="2">
          <a:scrgbClr r="0" g="0" b="0"/>
        </a:effectRef>
        <a:fontRef idx="minor"/>
      </dsp:style>
    </dsp:sp>
    <dsp:sp modelId="{50B9D768-037D-CA4A-926D-AEDDA652322A}">
      <dsp:nvSpPr>
        <dsp:cNvPr id="0" name=""/>
        <dsp:cNvSpPr/>
      </dsp:nvSpPr>
      <dsp:spPr>
        <a:xfrm>
          <a:off x="4431457" y="250731"/>
          <a:ext cx="3105549" cy="394345"/>
        </a:xfrm>
        <a:prstGeom prst="rect">
          <a:avLst/>
        </a:prstGeom>
        <a:blipFill rotWithShape="0">
          <a:blip xmlns:r="http://schemas.openxmlformats.org/officeDocument/2006/relationships" r:embed="rId2">
            <a:duotone>
              <a:schemeClr val="accent1">
                <a:hueOff val="0"/>
                <a:satOff val="0"/>
                <a:lumOff val="0"/>
                <a:alphaOff val="0"/>
                <a:shade val="30000"/>
                <a:satMod val="150000"/>
              </a:schemeClr>
              <a:schemeClr val="accent1">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a:t>Corridor Planning</a:t>
          </a:r>
        </a:p>
      </dsp:txBody>
      <dsp:txXfrm>
        <a:off x="4431457" y="250731"/>
        <a:ext cx="3105549" cy="394345"/>
      </dsp:txXfrm>
    </dsp:sp>
    <dsp:sp modelId="{92987F34-86CA-CF45-8B90-7422EB910EB9}">
      <dsp:nvSpPr>
        <dsp:cNvPr id="0" name=""/>
        <dsp:cNvSpPr/>
      </dsp:nvSpPr>
      <dsp:spPr>
        <a:xfrm>
          <a:off x="2478630" y="3136747"/>
          <a:ext cx="3279251" cy="2443191"/>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6000" r="-6000"/>
          </a:stretch>
        </a:blipFill>
        <a:ln>
          <a:noFill/>
        </a:ln>
        <a:effectLst>
          <a:outerShdw blurRad="101600" dist="38100" dir="5400000" rotWithShape="0">
            <a:srgbClr val="000000">
              <a:alpha val="75000"/>
            </a:srgbClr>
          </a:outerShdw>
        </a:effectLst>
      </dsp:spPr>
      <dsp:style>
        <a:lnRef idx="0">
          <a:scrgbClr r="0" g="0" b="0"/>
        </a:lnRef>
        <a:fillRef idx="1">
          <a:scrgbClr r="0" g="0" b="0"/>
        </a:fillRef>
        <a:effectRef idx="2">
          <a:scrgbClr r="0" g="0" b="0"/>
        </a:effectRef>
        <a:fontRef idx="minor"/>
      </dsp:style>
    </dsp:sp>
    <dsp:sp modelId="{A6BA3151-81DA-2F42-A624-5EADCBE81957}">
      <dsp:nvSpPr>
        <dsp:cNvPr id="0" name=""/>
        <dsp:cNvSpPr/>
      </dsp:nvSpPr>
      <dsp:spPr>
        <a:xfrm>
          <a:off x="2351705" y="2747141"/>
          <a:ext cx="3535914" cy="522176"/>
        </a:xfrm>
        <a:prstGeom prst="rect">
          <a:avLst/>
        </a:prstGeom>
        <a:blipFill rotWithShape="0">
          <a:blip xmlns:r="http://schemas.openxmlformats.org/officeDocument/2006/relationships" r:embed="rId2">
            <a:duotone>
              <a:schemeClr val="accent1">
                <a:hueOff val="0"/>
                <a:satOff val="0"/>
                <a:lumOff val="0"/>
                <a:alphaOff val="0"/>
                <a:shade val="30000"/>
                <a:satMod val="150000"/>
              </a:schemeClr>
              <a:schemeClr val="accent1">
                <a:hueOff val="0"/>
                <a:satOff val="0"/>
                <a:lumOff val="0"/>
                <a:alphaOff val="0"/>
                <a:alpha val="10000"/>
                <a:satMod val="120000"/>
              </a:schemeClr>
            </a:duotone>
          </a:blip>
          <a:stretch/>
        </a:blipFill>
        <a:ln>
          <a:noFill/>
        </a:ln>
        <a:effectLst>
          <a:outerShdw blurRad="101600" dist="38100" dir="5400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a:t>Community Development</a:t>
          </a:r>
        </a:p>
      </dsp:txBody>
      <dsp:txXfrm>
        <a:off x="2351705" y="2747141"/>
        <a:ext cx="3535914" cy="52217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59B02-529C-422B-91BE-D70198BA9F6C}">
      <dsp:nvSpPr>
        <dsp:cNvPr id="0" name=""/>
        <dsp:cNvSpPr/>
      </dsp:nvSpPr>
      <dsp:spPr>
        <a:xfrm>
          <a:off x="0" y="248549"/>
          <a:ext cx="4236745" cy="1075077"/>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8818" tIns="166624" rIns="32881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Community reflects everyone</a:t>
          </a:r>
        </a:p>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Grow pride and confidence in self and neighborhood</a:t>
          </a:r>
        </a:p>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Expand environmental literacy</a:t>
          </a:r>
        </a:p>
        <a:p>
          <a:pPr marL="57150" lvl="1" indent="-57150" algn="l" defTabSz="355600">
            <a:lnSpc>
              <a:spcPct val="90000"/>
            </a:lnSpc>
            <a:spcBef>
              <a:spcPct val="0"/>
            </a:spcBef>
            <a:spcAft>
              <a:spcPct val="15000"/>
            </a:spcAft>
            <a:buChar char="••"/>
          </a:pPr>
          <a:endParaRPr lang="en-US" sz="800" kern="1200" dirty="0">
            <a:latin typeface="Georgia" panose="02040502050405020303" pitchFamily="18" charset="0"/>
          </a:endParaRPr>
        </a:p>
      </dsp:txBody>
      <dsp:txXfrm>
        <a:off x="0" y="248549"/>
        <a:ext cx="4236745" cy="1075077"/>
      </dsp:txXfrm>
    </dsp:sp>
    <dsp:sp modelId="{674922F1-7266-4681-AD4F-1C618A5FFF23}">
      <dsp:nvSpPr>
        <dsp:cNvPr id="0" name=""/>
        <dsp:cNvSpPr/>
      </dsp:nvSpPr>
      <dsp:spPr>
        <a:xfrm>
          <a:off x="251192" y="14804"/>
          <a:ext cx="3605753" cy="332509"/>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97" tIns="0" rIns="112097" bIns="0" numCol="1" spcCol="1270" anchor="ctr" anchorCtr="0">
          <a:noAutofit/>
        </a:bodyPr>
        <a:lstStyle/>
        <a:p>
          <a:pPr lvl="0" algn="ctr" defTabSz="711200">
            <a:lnSpc>
              <a:spcPct val="90000"/>
            </a:lnSpc>
            <a:spcBef>
              <a:spcPct val="0"/>
            </a:spcBef>
            <a:spcAft>
              <a:spcPct val="35000"/>
            </a:spcAft>
          </a:pPr>
          <a:r>
            <a:rPr lang="en-US" sz="1600" b="0" kern="1200" dirty="0">
              <a:latin typeface="Georgia" panose="02040502050405020303" pitchFamily="18" charset="0"/>
            </a:rPr>
            <a:t>Neighborhood Advisory  Committee</a:t>
          </a:r>
        </a:p>
      </dsp:txBody>
      <dsp:txXfrm>
        <a:off x="267424" y="31036"/>
        <a:ext cx="3573289" cy="300045"/>
      </dsp:txXfrm>
    </dsp:sp>
    <dsp:sp modelId="{5282638F-EFF2-4770-BB1A-21455422E45D}">
      <dsp:nvSpPr>
        <dsp:cNvPr id="0" name=""/>
        <dsp:cNvSpPr/>
      </dsp:nvSpPr>
      <dsp:spPr>
        <a:xfrm>
          <a:off x="0" y="1472016"/>
          <a:ext cx="4236745" cy="1657189"/>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8818" tIns="166624" rIns="32881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We need to share our vision- people on corners do not know they are standing on hallowed ground.</a:t>
          </a:r>
        </a:p>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Events for expression of creativity</a:t>
          </a:r>
        </a:p>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Create space for supporting families in learning about their child’s passions &amp; how to support them in growing their talents</a:t>
          </a:r>
        </a:p>
        <a:p>
          <a:pPr marL="114300" lvl="1" indent="-114300" algn="l" defTabSz="622300">
            <a:lnSpc>
              <a:spcPct val="90000"/>
            </a:lnSpc>
            <a:spcBef>
              <a:spcPct val="0"/>
            </a:spcBef>
            <a:spcAft>
              <a:spcPct val="15000"/>
            </a:spcAft>
            <a:buFont typeface="Symbol" panose="05050102010706020507" pitchFamily="18" charset="2"/>
            <a:buChar char="••"/>
          </a:pPr>
          <a:endParaRPr lang="en-US" sz="1400" kern="1200" dirty="0"/>
        </a:p>
        <a:p>
          <a:pPr marL="57150" lvl="1" indent="-57150" algn="l" defTabSz="355600">
            <a:lnSpc>
              <a:spcPct val="90000"/>
            </a:lnSpc>
            <a:spcBef>
              <a:spcPct val="0"/>
            </a:spcBef>
            <a:spcAft>
              <a:spcPct val="15000"/>
            </a:spcAft>
            <a:buChar char="••"/>
          </a:pPr>
          <a:endParaRPr lang="en-US" sz="800" kern="1200" dirty="0">
            <a:latin typeface="Georgia" panose="02040502050405020303" pitchFamily="18" charset="0"/>
          </a:endParaRPr>
        </a:p>
        <a:p>
          <a:pPr marL="57150" lvl="1" indent="-57150" algn="l" defTabSz="355600">
            <a:lnSpc>
              <a:spcPct val="90000"/>
            </a:lnSpc>
            <a:spcBef>
              <a:spcPct val="0"/>
            </a:spcBef>
            <a:spcAft>
              <a:spcPct val="15000"/>
            </a:spcAft>
            <a:buChar char="••"/>
          </a:pPr>
          <a:endParaRPr lang="en-US" sz="800" kern="1200" dirty="0"/>
        </a:p>
      </dsp:txBody>
      <dsp:txXfrm>
        <a:off x="0" y="1472016"/>
        <a:ext cx="4236745" cy="1657189"/>
      </dsp:txXfrm>
    </dsp:sp>
    <dsp:sp modelId="{21EEBBE2-729F-4D85-8CAE-C2B30FF126D2}">
      <dsp:nvSpPr>
        <dsp:cNvPr id="0" name=""/>
        <dsp:cNvSpPr/>
      </dsp:nvSpPr>
      <dsp:spPr>
        <a:xfrm>
          <a:off x="253772" y="1272457"/>
          <a:ext cx="3605753" cy="281352"/>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97" tIns="0" rIns="112097" bIns="0" numCol="1" spcCol="1270" anchor="ctr" anchorCtr="0">
          <a:noAutofit/>
        </a:bodyPr>
        <a:lstStyle/>
        <a:p>
          <a:pPr lvl="0" algn="ctr" defTabSz="711200">
            <a:lnSpc>
              <a:spcPct val="90000"/>
            </a:lnSpc>
            <a:spcBef>
              <a:spcPct val="0"/>
            </a:spcBef>
            <a:spcAft>
              <a:spcPct val="35000"/>
            </a:spcAft>
          </a:pPr>
          <a:r>
            <a:rPr lang="en-US" sz="1600" kern="1200" dirty="0">
              <a:latin typeface="Georgia" panose="02040502050405020303" pitchFamily="18" charset="0"/>
            </a:rPr>
            <a:t>Neighborhood Advisory  Committee</a:t>
          </a:r>
        </a:p>
      </dsp:txBody>
      <dsp:txXfrm>
        <a:off x="267506" y="1286191"/>
        <a:ext cx="3578285" cy="253884"/>
      </dsp:txXfrm>
    </dsp:sp>
    <dsp:sp modelId="{964E6811-5072-4466-B721-689C35A65029}">
      <dsp:nvSpPr>
        <dsp:cNvPr id="0" name=""/>
        <dsp:cNvSpPr/>
      </dsp:nvSpPr>
      <dsp:spPr>
        <a:xfrm>
          <a:off x="0" y="3478313"/>
          <a:ext cx="4236745" cy="1082541"/>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8818" tIns="166624" rIns="32881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Creative options for youth and elders to share</a:t>
          </a:r>
        </a:p>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Informational and interactive events- social centers </a:t>
          </a:r>
        </a:p>
      </dsp:txBody>
      <dsp:txXfrm>
        <a:off x="0" y="3478313"/>
        <a:ext cx="4236745" cy="1082541"/>
      </dsp:txXfrm>
    </dsp:sp>
    <dsp:sp modelId="{5B203A22-00AF-46E7-9415-C6DAFD7E01CC}">
      <dsp:nvSpPr>
        <dsp:cNvPr id="0" name=""/>
        <dsp:cNvSpPr/>
      </dsp:nvSpPr>
      <dsp:spPr>
        <a:xfrm>
          <a:off x="203450" y="3137818"/>
          <a:ext cx="3618951" cy="365758"/>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97" tIns="0" rIns="112097" bIns="0" numCol="1" spcCol="1270" anchor="ctr" anchorCtr="0">
          <a:noAutofit/>
        </a:bodyPr>
        <a:lstStyle/>
        <a:p>
          <a:pPr lvl="0" algn="ctr" defTabSz="711200">
            <a:lnSpc>
              <a:spcPct val="90000"/>
            </a:lnSpc>
            <a:spcBef>
              <a:spcPct val="0"/>
            </a:spcBef>
            <a:spcAft>
              <a:spcPct val="35000"/>
            </a:spcAft>
          </a:pPr>
          <a:r>
            <a:rPr lang="en-US" sz="1600" kern="1200" dirty="0">
              <a:latin typeface="Georgia" panose="02040502050405020303" pitchFamily="18" charset="0"/>
            </a:rPr>
            <a:t>Neighborhood Advisory Committee</a:t>
          </a:r>
        </a:p>
      </dsp:txBody>
      <dsp:txXfrm>
        <a:off x="221305" y="3155673"/>
        <a:ext cx="3583241" cy="3300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874C8-AE3D-4009-8B9F-D2E35CAAC9B7}">
      <dsp:nvSpPr>
        <dsp:cNvPr id="0" name=""/>
        <dsp:cNvSpPr/>
      </dsp:nvSpPr>
      <dsp:spPr>
        <a:xfrm>
          <a:off x="0" y="324909"/>
          <a:ext cx="8184688" cy="1590500"/>
        </a:xfrm>
        <a:prstGeom prst="rightArrow">
          <a:avLst>
            <a:gd name="adj1" fmla="val 50000"/>
            <a:gd name="adj2" fmla="val 5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89230" numCol="1" spcCol="1270" anchor="ctr" anchorCtr="0">
          <a:noAutofit/>
        </a:bodyPr>
        <a:lstStyle/>
        <a:p>
          <a:pPr lvl="0" algn="l" defTabSz="1244600">
            <a:lnSpc>
              <a:spcPct val="90000"/>
            </a:lnSpc>
            <a:spcBef>
              <a:spcPct val="0"/>
            </a:spcBef>
            <a:spcAft>
              <a:spcPct val="35000"/>
            </a:spcAft>
          </a:pPr>
          <a:r>
            <a:rPr lang="en-US" sz="2800" kern="1200" dirty="0">
              <a:latin typeface="Georgia" panose="02040502050405020303" pitchFamily="18" charset="0"/>
            </a:rPr>
            <a:t>Shift in thinking </a:t>
          </a:r>
        </a:p>
      </dsp:txBody>
      <dsp:txXfrm>
        <a:off x="0" y="722534"/>
        <a:ext cx="7787063" cy="795250"/>
      </dsp:txXfrm>
    </dsp:sp>
    <dsp:sp modelId="{460A28FC-D8BC-4C0E-B3AA-FAB4E78C4DB0}">
      <dsp:nvSpPr>
        <dsp:cNvPr id="0" name=""/>
        <dsp:cNvSpPr/>
      </dsp:nvSpPr>
      <dsp:spPr>
        <a:xfrm>
          <a:off x="3742" y="1524320"/>
          <a:ext cx="2520884" cy="2388314"/>
        </a:xfrm>
        <a:prstGeom prst="rect">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latin typeface="Georgia" panose="02040502050405020303" pitchFamily="18" charset="0"/>
            </a:rPr>
            <a:t>Community members recognize skills, resources, talents and assets not just needs, problems &amp; deficiencies</a:t>
          </a:r>
        </a:p>
      </dsp:txBody>
      <dsp:txXfrm>
        <a:off x="3742" y="1524320"/>
        <a:ext cx="2520884" cy="2388314"/>
      </dsp:txXfrm>
    </dsp:sp>
    <dsp:sp modelId="{597E4713-F336-45AC-A719-23FB6A994FC5}">
      <dsp:nvSpPr>
        <dsp:cNvPr id="0" name=""/>
        <dsp:cNvSpPr/>
      </dsp:nvSpPr>
      <dsp:spPr>
        <a:xfrm>
          <a:off x="2484640" y="1016322"/>
          <a:ext cx="5743777" cy="1256334"/>
        </a:xfrm>
        <a:prstGeom prst="rightArrow">
          <a:avLst>
            <a:gd name="adj1" fmla="val 50000"/>
            <a:gd name="adj2" fmla="val 5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89230" numCol="1" spcCol="1270" anchor="ctr" anchorCtr="0">
          <a:noAutofit/>
        </a:bodyPr>
        <a:lstStyle/>
        <a:p>
          <a:pPr lvl="0" algn="l" defTabSz="1244600">
            <a:lnSpc>
              <a:spcPct val="90000"/>
            </a:lnSpc>
            <a:spcBef>
              <a:spcPct val="0"/>
            </a:spcBef>
            <a:spcAft>
              <a:spcPct val="35000"/>
            </a:spcAft>
          </a:pPr>
          <a:r>
            <a:rPr lang="en-US" sz="2800" kern="1200" dirty="0">
              <a:latin typeface="Georgia" panose="02040502050405020303" pitchFamily="18" charset="0"/>
            </a:rPr>
            <a:t>Shift in policies and practice</a:t>
          </a:r>
        </a:p>
      </dsp:txBody>
      <dsp:txXfrm>
        <a:off x="2484640" y="1330406"/>
        <a:ext cx="5429694" cy="628167"/>
      </dsp:txXfrm>
    </dsp:sp>
    <dsp:sp modelId="{97D5491A-8B8C-4BD4-8F07-9307A411761A}">
      <dsp:nvSpPr>
        <dsp:cNvPr id="0" name=""/>
        <dsp:cNvSpPr/>
      </dsp:nvSpPr>
      <dsp:spPr>
        <a:xfrm>
          <a:off x="2524626" y="1791435"/>
          <a:ext cx="2520884" cy="2648753"/>
        </a:xfrm>
        <a:prstGeom prst="rect">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latin typeface="Georgia" panose="02040502050405020303" pitchFamily="18" charset="0"/>
            </a:rPr>
            <a:t>Opens new doors to new voices, new groups to participate in decision making</a:t>
          </a:r>
        </a:p>
      </dsp:txBody>
      <dsp:txXfrm>
        <a:off x="2524626" y="1791435"/>
        <a:ext cx="2520884" cy="2648753"/>
      </dsp:txXfrm>
    </dsp:sp>
    <dsp:sp modelId="{30CA22A6-EF58-4C59-AA40-0BCCDA1EEC35}">
      <dsp:nvSpPr>
        <dsp:cNvPr id="0" name=""/>
        <dsp:cNvSpPr/>
      </dsp:nvSpPr>
      <dsp:spPr>
        <a:xfrm>
          <a:off x="5024275" y="1517932"/>
          <a:ext cx="3207884" cy="1377990"/>
        </a:xfrm>
        <a:prstGeom prst="rightArrow">
          <a:avLst>
            <a:gd name="adj1" fmla="val 50000"/>
            <a:gd name="adj2" fmla="val 5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89230" numCol="1" spcCol="1270" anchor="ctr" anchorCtr="0">
          <a:noAutofit/>
        </a:bodyPr>
        <a:lstStyle/>
        <a:p>
          <a:pPr lvl="0" algn="l" defTabSz="1244600">
            <a:lnSpc>
              <a:spcPct val="90000"/>
            </a:lnSpc>
            <a:spcBef>
              <a:spcPct val="0"/>
            </a:spcBef>
            <a:spcAft>
              <a:spcPct val="35000"/>
            </a:spcAft>
          </a:pPr>
          <a:r>
            <a:rPr lang="en-US" sz="2800" kern="1200" dirty="0">
              <a:latin typeface="Georgia" panose="02040502050405020303" pitchFamily="18" charset="0"/>
            </a:rPr>
            <a:t>Capacity building</a:t>
          </a:r>
        </a:p>
      </dsp:txBody>
      <dsp:txXfrm>
        <a:off x="5024275" y="1862430"/>
        <a:ext cx="2863387" cy="688995"/>
      </dsp:txXfrm>
    </dsp:sp>
    <dsp:sp modelId="{BED8E202-34ED-4314-825C-8397EA8FF1A8}">
      <dsp:nvSpPr>
        <dsp:cNvPr id="0" name=""/>
        <dsp:cNvSpPr/>
      </dsp:nvSpPr>
      <dsp:spPr>
        <a:xfrm>
          <a:off x="5040128" y="2509361"/>
          <a:ext cx="2582418" cy="2100942"/>
        </a:xfrm>
        <a:prstGeom prst="rect">
          <a:avLst/>
        </a:prstGeom>
        <a:solidFill>
          <a:schemeClr val="lt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latin typeface="Georgia" panose="02040502050405020303" pitchFamily="18" charset="0"/>
            </a:rPr>
            <a:t>Supports community revitalization- sustainable,  localized, and  motivates new partnerships for  change</a:t>
          </a:r>
        </a:p>
      </dsp:txBody>
      <dsp:txXfrm>
        <a:off x="5040128" y="2509361"/>
        <a:ext cx="2582418" cy="2100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8865B-A55B-47F2-96B0-4DE20391758A}">
      <dsp:nvSpPr>
        <dsp:cNvPr id="0" name=""/>
        <dsp:cNvSpPr/>
      </dsp:nvSpPr>
      <dsp:spPr>
        <a:xfrm rot="5400000">
          <a:off x="-260030" y="263267"/>
          <a:ext cx="1733536" cy="1213475"/>
        </a:xfrm>
        <a:prstGeom prst="chevron">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solidFill>
                <a:schemeClr val="tx1"/>
              </a:solidFill>
              <a:latin typeface="Garamond" panose="02020404030301010803" pitchFamily="18" charset="0"/>
            </a:rPr>
            <a:t>NEA</a:t>
          </a:r>
        </a:p>
      </dsp:txBody>
      <dsp:txXfrm rot="-5400000">
        <a:off x="1" y="609975"/>
        <a:ext cx="1213475" cy="520061"/>
      </dsp:txXfrm>
    </dsp:sp>
    <dsp:sp modelId="{9ECD8B54-CFB2-42AD-98DF-263E3F93D6E4}">
      <dsp:nvSpPr>
        <dsp:cNvPr id="0" name=""/>
        <dsp:cNvSpPr/>
      </dsp:nvSpPr>
      <dsp:spPr>
        <a:xfrm rot="5400000">
          <a:off x="3986688" y="-2769975"/>
          <a:ext cx="1126798" cy="6673224"/>
        </a:xfrm>
        <a:prstGeom prst="round2SameRect">
          <a:avLst/>
        </a:prstGeom>
        <a:solidFill>
          <a:schemeClr val="lt1">
            <a:alpha val="90000"/>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Char char="••"/>
          </a:pPr>
          <a:r>
            <a:rPr lang="en-US" sz="2000" b="1" kern="1200" dirty="0">
              <a:latin typeface="Garamond" panose="02020404030301010803" pitchFamily="18" charset="0"/>
            </a:rPr>
            <a:t>National Alliance of Community Economic Development Associations (NACEDA)</a:t>
          </a:r>
          <a:endParaRPr lang="en-US" sz="2000" kern="1200" dirty="0"/>
        </a:p>
        <a:p>
          <a:pPr marL="228600" lvl="1" indent="-228600" algn="l" defTabSz="889000">
            <a:lnSpc>
              <a:spcPct val="90000"/>
            </a:lnSpc>
            <a:spcBef>
              <a:spcPct val="0"/>
            </a:spcBef>
            <a:spcAft>
              <a:spcPct val="15000"/>
            </a:spcAft>
            <a:buFontTx/>
            <a:buChar char="••"/>
          </a:pPr>
          <a:r>
            <a:rPr lang="en-US" sz="2000" b="1" kern="1200" dirty="0">
              <a:latin typeface="Garamond" panose="02020404030301010803" pitchFamily="18" charset="0"/>
            </a:rPr>
            <a:t>Americans for the Arts </a:t>
          </a:r>
        </a:p>
      </dsp:txBody>
      <dsp:txXfrm rot="-5400000">
        <a:off x="1213475" y="58244"/>
        <a:ext cx="6618218" cy="1016786"/>
      </dsp:txXfrm>
    </dsp:sp>
    <dsp:sp modelId="{C25DE8F3-9B2D-48D6-B60C-EC744B669A85}">
      <dsp:nvSpPr>
        <dsp:cNvPr id="0" name=""/>
        <dsp:cNvSpPr/>
      </dsp:nvSpPr>
      <dsp:spPr>
        <a:xfrm rot="5400000">
          <a:off x="-260030" y="1804221"/>
          <a:ext cx="1733536" cy="1213475"/>
        </a:xfrm>
        <a:prstGeom prst="chevron">
          <a:avLst/>
        </a:prstGeom>
        <a:solidFill>
          <a:schemeClr val="accent2">
            <a:hueOff val="1124901"/>
            <a:satOff val="-1248"/>
            <a:lumOff val="5197"/>
            <a:alphaOff val="0"/>
          </a:schemeClr>
        </a:solidFill>
        <a:ln w="19050" cap="flat" cmpd="sng" algn="ctr">
          <a:solidFill>
            <a:schemeClr val="accent2">
              <a:hueOff val="1124901"/>
              <a:satOff val="-1248"/>
              <a:lumOff val="519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solidFill>
                <a:schemeClr val="tx1"/>
              </a:solidFill>
              <a:latin typeface="Garamond" panose="02020404030301010803" pitchFamily="18" charset="0"/>
            </a:rPr>
            <a:t>NACEDA</a:t>
          </a:r>
        </a:p>
      </dsp:txBody>
      <dsp:txXfrm rot="-5400000">
        <a:off x="1" y="2150929"/>
        <a:ext cx="1213475" cy="520061"/>
      </dsp:txXfrm>
    </dsp:sp>
    <dsp:sp modelId="{DE36501E-2D09-4642-AAC1-362EA3A4F3D7}">
      <dsp:nvSpPr>
        <dsp:cNvPr id="0" name=""/>
        <dsp:cNvSpPr/>
      </dsp:nvSpPr>
      <dsp:spPr>
        <a:xfrm rot="5400000">
          <a:off x="3986688" y="-1229022"/>
          <a:ext cx="1126798" cy="6673224"/>
        </a:xfrm>
        <a:prstGeom prst="round2SameRect">
          <a:avLst/>
        </a:prstGeom>
        <a:solidFill>
          <a:schemeClr val="lt1">
            <a:alpha val="90000"/>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Char char="••"/>
          </a:pPr>
          <a:r>
            <a:rPr lang="en-US" sz="2000" b="1" kern="1200" dirty="0">
              <a:latin typeface="Garamond" panose="02020404030301010803" pitchFamily="18" charset="0"/>
            </a:rPr>
            <a:t>Philadelphia Association of Community Development Corporations (PACDC) </a:t>
          </a:r>
          <a:endParaRPr lang="en-US" sz="2000" kern="1200" dirty="0"/>
        </a:p>
        <a:p>
          <a:pPr marL="228600" lvl="1" indent="-228600" algn="l" defTabSz="889000">
            <a:lnSpc>
              <a:spcPct val="90000"/>
            </a:lnSpc>
            <a:spcBef>
              <a:spcPct val="0"/>
            </a:spcBef>
            <a:spcAft>
              <a:spcPct val="15000"/>
            </a:spcAft>
            <a:buFontTx/>
            <a:buChar char="••"/>
          </a:pPr>
          <a:r>
            <a:rPr lang="en-US" sz="2000" b="1" kern="1200" dirty="0">
              <a:latin typeface="Garamond" panose="02020404030301010803" pitchFamily="18" charset="0"/>
            </a:rPr>
            <a:t>Just Act </a:t>
          </a:r>
          <a:r>
            <a:rPr lang="en-US" sz="2000" b="1" kern="1200" dirty="0" smtClean="0">
              <a:latin typeface="Garamond" panose="02020404030301010803" pitchFamily="18" charset="0"/>
            </a:rPr>
            <a:t>with </a:t>
          </a:r>
          <a:r>
            <a:rPr lang="en-US" sz="2000" b="1" kern="1200" dirty="0" err="1" smtClean="0">
              <a:latin typeface="Garamond" panose="02020404030301010803" pitchFamily="18" charset="0"/>
            </a:rPr>
            <a:t>MaryBeth</a:t>
          </a:r>
          <a:r>
            <a:rPr lang="en-US" sz="2000" b="1" kern="1200" dirty="0" smtClean="0">
              <a:latin typeface="Garamond" panose="02020404030301010803" pitchFamily="18" charset="0"/>
            </a:rPr>
            <a:t> </a:t>
          </a:r>
          <a:r>
            <a:rPr lang="en-US" sz="2000" b="1" kern="1200" dirty="0" err="1" smtClean="0">
              <a:latin typeface="Garamond" panose="02020404030301010803" pitchFamily="18" charset="0"/>
            </a:rPr>
            <a:t>Semerod</a:t>
          </a:r>
          <a:r>
            <a:rPr lang="en-US" sz="2000" b="1" kern="1200" dirty="0" smtClean="0">
              <a:latin typeface="Garamond" panose="02020404030301010803" pitchFamily="18" charset="0"/>
            </a:rPr>
            <a:t>, Participatory Evaluation</a:t>
          </a:r>
          <a:endParaRPr lang="en-US" sz="2000" b="1" kern="1200" dirty="0">
            <a:latin typeface="Garamond" panose="02020404030301010803" pitchFamily="18" charset="0"/>
          </a:endParaRPr>
        </a:p>
      </dsp:txBody>
      <dsp:txXfrm rot="-5400000">
        <a:off x="1213475" y="1599197"/>
        <a:ext cx="6618218" cy="1016786"/>
      </dsp:txXfrm>
    </dsp:sp>
    <dsp:sp modelId="{4977D83B-7FAF-45EC-8F56-FEDE69A36EB5}">
      <dsp:nvSpPr>
        <dsp:cNvPr id="0" name=""/>
        <dsp:cNvSpPr/>
      </dsp:nvSpPr>
      <dsp:spPr>
        <a:xfrm rot="5400000">
          <a:off x="-260030" y="3345174"/>
          <a:ext cx="1733536" cy="1213475"/>
        </a:xfrm>
        <a:prstGeom prst="chevron">
          <a:avLst/>
        </a:prstGeom>
        <a:solidFill>
          <a:schemeClr val="accent2">
            <a:hueOff val="2249802"/>
            <a:satOff val="-2496"/>
            <a:lumOff val="10394"/>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solidFill>
                <a:schemeClr val="tx1"/>
              </a:solidFill>
              <a:latin typeface="Garamond" panose="02020404030301010803" pitchFamily="18" charset="0"/>
            </a:rPr>
            <a:t>PACDC</a:t>
          </a:r>
        </a:p>
      </dsp:txBody>
      <dsp:txXfrm rot="-5400000">
        <a:off x="1" y="3691882"/>
        <a:ext cx="1213475" cy="520061"/>
      </dsp:txXfrm>
    </dsp:sp>
    <dsp:sp modelId="{1D1F5F26-DFDB-4F3A-9400-E059919F6B8B}">
      <dsp:nvSpPr>
        <dsp:cNvPr id="0" name=""/>
        <dsp:cNvSpPr/>
      </dsp:nvSpPr>
      <dsp:spPr>
        <a:xfrm rot="5400000">
          <a:off x="3986688" y="311931"/>
          <a:ext cx="1126798" cy="6673224"/>
        </a:xfrm>
        <a:prstGeom prst="round2SameRect">
          <a:avLst/>
        </a:prstGeom>
        <a:solidFill>
          <a:schemeClr val="lt1">
            <a:alpha val="90000"/>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Tx/>
            <a:buChar char="••"/>
          </a:pPr>
          <a:r>
            <a:rPr lang="en-US" sz="1400" b="1" kern="1200" dirty="0">
              <a:latin typeface="Garamond" panose="02020404030301010803" pitchFamily="18" charset="0"/>
            </a:rPr>
            <a:t>APM (</a:t>
          </a:r>
          <a:r>
            <a:rPr lang="es-ES" sz="1400" b="1" kern="1200" dirty="0" err="1">
              <a:latin typeface="Garamond" panose="02020404030301010803" pitchFamily="18" charset="0"/>
            </a:rPr>
            <a:t>Asociacion</a:t>
          </a:r>
          <a:r>
            <a:rPr lang="es-ES" sz="1400" b="1" kern="1200" dirty="0">
              <a:latin typeface="Garamond" panose="02020404030301010803" pitchFamily="18" charset="0"/>
            </a:rPr>
            <a:t> </a:t>
          </a:r>
          <a:r>
            <a:rPr lang="es-ES" sz="1400" b="1" kern="1200" dirty="0" err="1">
              <a:latin typeface="Garamond" panose="02020404030301010803" pitchFamily="18" charset="0"/>
            </a:rPr>
            <a:t>Puertorriquenos</a:t>
          </a:r>
          <a:r>
            <a:rPr lang="es-ES" sz="1400" b="1" kern="1200" dirty="0">
              <a:latin typeface="Garamond" panose="02020404030301010803" pitchFamily="18" charset="0"/>
            </a:rPr>
            <a:t> en Marcha, Inc.) </a:t>
          </a:r>
          <a:endParaRPr lang="en-US" sz="1400" b="1" kern="1200" dirty="0">
            <a:latin typeface="Garamond" panose="02020404030301010803" pitchFamily="18" charset="0"/>
          </a:endParaRPr>
        </a:p>
        <a:p>
          <a:pPr marL="114300" lvl="1" indent="-114300" algn="l" defTabSz="622300">
            <a:lnSpc>
              <a:spcPct val="90000"/>
            </a:lnSpc>
            <a:spcBef>
              <a:spcPct val="0"/>
            </a:spcBef>
            <a:spcAft>
              <a:spcPct val="15000"/>
            </a:spcAft>
            <a:buFontTx/>
            <a:buChar char="••"/>
          </a:pPr>
          <a:r>
            <a:rPr lang="en-US" sz="1400" b="1" kern="1200" dirty="0" err="1">
              <a:latin typeface="Garamond" panose="02020404030301010803" pitchFamily="18" charset="0"/>
            </a:rPr>
            <a:t>Brewerytown</a:t>
          </a:r>
          <a:r>
            <a:rPr lang="en-US" sz="1400" b="1" kern="1200" dirty="0">
              <a:latin typeface="Garamond" panose="02020404030301010803" pitchFamily="18" charset="0"/>
            </a:rPr>
            <a:t>/</a:t>
          </a:r>
          <a:r>
            <a:rPr lang="en-US" sz="1400" b="1" kern="1200" dirty="0" err="1">
              <a:latin typeface="Garamond" panose="02020404030301010803" pitchFamily="18" charset="0"/>
            </a:rPr>
            <a:t>Sharswood</a:t>
          </a:r>
          <a:r>
            <a:rPr lang="en-US" sz="1400" b="1" kern="1200" dirty="0">
              <a:latin typeface="Garamond" panose="02020404030301010803" pitchFamily="18" charset="0"/>
            </a:rPr>
            <a:t> </a:t>
          </a:r>
        </a:p>
        <a:p>
          <a:pPr marL="114300" lvl="1" indent="-114300" algn="l" defTabSz="622300">
            <a:lnSpc>
              <a:spcPct val="90000"/>
            </a:lnSpc>
            <a:spcBef>
              <a:spcPct val="0"/>
            </a:spcBef>
            <a:spcAft>
              <a:spcPct val="15000"/>
            </a:spcAft>
            <a:buFontTx/>
            <a:buChar char="••"/>
          </a:pPr>
          <a:r>
            <a:rPr lang="en-US" sz="1400" b="1" kern="1200" dirty="0">
              <a:latin typeface="Garamond" panose="02020404030301010803" pitchFamily="18" charset="0"/>
            </a:rPr>
            <a:t>HACE</a:t>
          </a:r>
        </a:p>
        <a:p>
          <a:pPr marL="114300" lvl="1" indent="-114300" algn="l" defTabSz="622300">
            <a:lnSpc>
              <a:spcPct val="90000"/>
            </a:lnSpc>
            <a:spcBef>
              <a:spcPct val="0"/>
            </a:spcBef>
            <a:spcAft>
              <a:spcPct val="15000"/>
            </a:spcAft>
            <a:buFontTx/>
            <a:buChar char="••"/>
          </a:pPr>
          <a:r>
            <a:rPr lang="en-US" sz="1400" b="1" kern="1200" dirty="0">
              <a:latin typeface="Garamond" panose="02020404030301010803" pitchFamily="18" charset="0"/>
            </a:rPr>
            <a:t>Mt. Vernon </a:t>
          </a:r>
        </a:p>
        <a:p>
          <a:pPr marL="114300" lvl="1" indent="-114300" algn="l" defTabSz="622300">
            <a:lnSpc>
              <a:spcPct val="90000"/>
            </a:lnSpc>
            <a:spcBef>
              <a:spcPct val="0"/>
            </a:spcBef>
            <a:spcAft>
              <a:spcPct val="15000"/>
            </a:spcAft>
            <a:buFontTx/>
            <a:buChar char="••"/>
          </a:pPr>
          <a:r>
            <a:rPr lang="en-US" sz="1400" b="1" kern="1200" dirty="0">
              <a:latin typeface="Garamond" panose="02020404030301010803" pitchFamily="18" charset="0"/>
            </a:rPr>
            <a:t>Southwest CDC</a:t>
          </a:r>
        </a:p>
      </dsp:txBody>
      <dsp:txXfrm rot="-5400000">
        <a:off x="1213475" y="3140150"/>
        <a:ext cx="6618218" cy="10167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FE3BC-A6CA-4331-B34A-0D1D91A68EB2}">
      <dsp:nvSpPr>
        <dsp:cNvPr id="0" name=""/>
        <dsp:cNvSpPr/>
      </dsp:nvSpPr>
      <dsp:spPr>
        <a:xfrm rot="5400000">
          <a:off x="123540" y="738979"/>
          <a:ext cx="2646284" cy="2545138"/>
        </a:xfrm>
        <a:prstGeom prst="blockArc">
          <a:avLst>
            <a:gd name="adj1" fmla="val 13500000"/>
            <a:gd name="adj2" fmla="val 18900000"/>
            <a:gd name="adj3" fmla="val 496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A0B566-9587-460E-A083-FA36F4617010}">
      <dsp:nvSpPr>
        <dsp:cNvPr id="0" name=""/>
        <dsp:cNvSpPr/>
      </dsp:nvSpPr>
      <dsp:spPr>
        <a:xfrm rot="16200000">
          <a:off x="2680924" y="746611"/>
          <a:ext cx="2646284" cy="2576024"/>
        </a:xfrm>
        <a:prstGeom prst="blockArc">
          <a:avLst>
            <a:gd name="adj1" fmla="val 13500000"/>
            <a:gd name="adj2" fmla="val 18900000"/>
            <a:gd name="adj3" fmla="val 496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FA1F66-48F9-4540-9E95-42A967F7BB3B}">
      <dsp:nvSpPr>
        <dsp:cNvPr id="0" name=""/>
        <dsp:cNvSpPr/>
      </dsp:nvSpPr>
      <dsp:spPr>
        <a:xfrm>
          <a:off x="3036689" y="3060309"/>
          <a:ext cx="2009243" cy="529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a:latin typeface="Garamond" panose="02020404030301010803" pitchFamily="18" charset="0"/>
            </a:rPr>
            <a:t>Define</a:t>
          </a:r>
        </a:p>
      </dsp:txBody>
      <dsp:txXfrm>
        <a:off x="3036689" y="3060309"/>
        <a:ext cx="2009243" cy="529426"/>
      </dsp:txXfrm>
    </dsp:sp>
    <dsp:sp modelId="{E489AEA6-260C-4629-8F93-D04DE48208AB}">
      <dsp:nvSpPr>
        <dsp:cNvPr id="0" name=""/>
        <dsp:cNvSpPr/>
      </dsp:nvSpPr>
      <dsp:spPr>
        <a:xfrm rot="5400000">
          <a:off x="2869520" y="709954"/>
          <a:ext cx="2646284" cy="2646691"/>
        </a:xfrm>
        <a:prstGeom prst="blockArc">
          <a:avLst>
            <a:gd name="adj1" fmla="val 13500000"/>
            <a:gd name="adj2" fmla="val 18900000"/>
            <a:gd name="adj3" fmla="val 496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6EE363-F5BF-4586-926F-F529E8B8F5A9}">
      <dsp:nvSpPr>
        <dsp:cNvPr id="0" name=""/>
        <dsp:cNvSpPr/>
      </dsp:nvSpPr>
      <dsp:spPr>
        <a:xfrm rot="16200000">
          <a:off x="5533109" y="735676"/>
          <a:ext cx="2646284" cy="2646691"/>
        </a:xfrm>
        <a:prstGeom prst="blockArc">
          <a:avLst>
            <a:gd name="adj1" fmla="val 13500000"/>
            <a:gd name="adj2" fmla="val 18900000"/>
            <a:gd name="adj3" fmla="val 496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0E7614-62EA-4034-9A87-6EC2F855AAC6}">
      <dsp:nvSpPr>
        <dsp:cNvPr id="0" name=""/>
        <dsp:cNvSpPr/>
      </dsp:nvSpPr>
      <dsp:spPr>
        <a:xfrm>
          <a:off x="5481575" y="3060309"/>
          <a:ext cx="2009243" cy="529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a:latin typeface="Garamond" panose="02020404030301010803" pitchFamily="18" charset="0"/>
            </a:rPr>
            <a:t>Design</a:t>
          </a:r>
        </a:p>
      </dsp:txBody>
      <dsp:txXfrm>
        <a:off x="5481575" y="3060309"/>
        <a:ext cx="2009243" cy="529426"/>
      </dsp:txXfrm>
    </dsp:sp>
    <dsp:sp modelId="{886615A4-B439-4940-BA39-318FB719B861}">
      <dsp:nvSpPr>
        <dsp:cNvPr id="0" name=""/>
        <dsp:cNvSpPr/>
      </dsp:nvSpPr>
      <dsp:spPr>
        <a:xfrm>
          <a:off x="2827119" y="1441365"/>
          <a:ext cx="1536011" cy="1303024"/>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b="1" kern="1200" dirty="0">
              <a:latin typeface="Georgia" panose="02040502050405020303" pitchFamily="18" charset="0"/>
            </a:rPr>
            <a:t>Art</a:t>
          </a:r>
        </a:p>
      </dsp:txBody>
      <dsp:txXfrm>
        <a:off x="3041607" y="1595020"/>
        <a:ext cx="885628" cy="995714"/>
      </dsp:txXfrm>
    </dsp:sp>
    <dsp:sp modelId="{88944075-C922-4552-A308-FF4DB6618E23}">
      <dsp:nvSpPr>
        <dsp:cNvPr id="0" name=""/>
        <dsp:cNvSpPr/>
      </dsp:nvSpPr>
      <dsp:spPr>
        <a:xfrm>
          <a:off x="3776098" y="1441365"/>
          <a:ext cx="1743257" cy="1303024"/>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b="1" kern="1200" dirty="0">
              <a:latin typeface="Georgia" panose="02040502050405020303" pitchFamily="18" charset="0"/>
            </a:rPr>
            <a:t>Community</a:t>
          </a:r>
          <a:r>
            <a:rPr lang="en-US" sz="1400" kern="1200" dirty="0">
              <a:latin typeface="Georgia" panose="02040502050405020303" pitchFamily="18" charset="0"/>
            </a:rPr>
            <a:t> </a:t>
          </a:r>
        </a:p>
      </dsp:txBody>
      <dsp:txXfrm>
        <a:off x="4270807" y="1595020"/>
        <a:ext cx="1005121" cy="995714"/>
      </dsp:txXfrm>
    </dsp:sp>
    <dsp:sp modelId="{80A0C9FE-EF61-4D4C-8011-6C6561F16E93}">
      <dsp:nvSpPr>
        <dsp:cNvPr id="0" name=""/>
        <dsp:cNvSpPr/>
      </dsp:nvSpPr>
      <dsp:spPr>
        <a:xfrm>
          <a:off x="266749" y="1073926"/>
          <a:ext cx="1114180" cy="967122"/>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Georgia" panose="02040502050405020303" pitchFamily="18" charset="0"/>
            </a:rPr>
            <a:t>Art</a:t>
          </a:r>
        </a:p>
      </dsp:txBody>
      <dsp:txXfrm>
        <a:off x="429917" y="1215558"/>
        <a:ext cx="787844" cy="683858"/>
      </dsp:txXfrm>
    </dsp:sp>
    <dsp:sp modelId="{155DBB0B-ED2F-4864-BAD7-EAAC4D25B705}">
      <dsp:nvSpPr>
        <dsp:cNvPr id="0" name=""/>
        <dsp:cNvSpPr/>
      </dsp:nvSpPr>
      <dsp:spPr>
        <a:xfrm>
          <a:off x="59072" y="1835345"/>
          <a:ext cx="411876" cy="411712"/>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A14EDE1-695C-4F3A-B13A-607CD7F70C39}">
      <dsp:nvSpPr>
        <dsp:cNvPr id="0" name=""/>
        <dsp:cNvSpPr/>
      </dsp:nvSpPr>
      <dsp:spPr>
        <a:xfrm>
          <a:off x="1544020" y="1328264"/>
          <a:ext cx="239655" cy="239498"/>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FF4F186-107B-4550-877C-14BF24984F5E}">
      <dsp:nvSpPr>
        <dsp:cNvPr id="0" name=""/>
        <dsp:cNvSpPr/>
      </dsp:nvSpPr>
      <dsp:spPr>
        <a:xfrm>
          <a:off x="1164789" y="1522225"/>
          <a:ext cx="1462358" cy="1136863"/>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Georgia" panose="02040502050405020303" pitchFamily="18" charset="0"/>
            </a:rPr>
            <a:t>Community Members</a:t>
          </a:r>
        </a:p>
      </dsp:txBody>
      <dsp:txXfrm>
        <a:off x="1378946" y="1688715"/>
        <a:ext cx="1034044" cy="803883"/>
      </dsp:txXfrm>
    </dsp:sp>
    <dsp:sp modelId="{C00FD624-63A4-40D7-BB13-B442EADBF2E3}">
      <dsp:nvSpPr>
        <dsp:cNvPr id="0" name=""/>
        <dsp:cNvSpPr/>
      </dsp:nvSpPr>
      <dsp:spPr>
        <a:xfrm>
          <a:off x="1542644" y="2553945"/>
          <a:ext cx="239655" cy="239498"/>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D27EC89-D20B-4412-9EF9-E28EAC1C3794}">
      <dsp:nvSpPr>
        <dsp:cNvPr id="0" name=""/>
        <dsp:cNvSpPr/>
      </dsp:nvSpPr>
      <dsp:spPr>
        <a:xfrm>
          <a:off x="29361" y="2057262"/>
          <a:ext cx="1604333" cy="967122"/>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lvl="0" algn="ctr" defTabSz="488950">
            <a:lnSpc>
              <a:spcPct val="100000"/>
            </a:lnSpc>
            <a:spcBef>
              <a:spcPct val="0"/>
            </a:spcBef>
            <a:spcAft>
              <a:spcPct val="35000"/>
            </a:spcAft>
          </a:pPr>
          <a:r>
            <a:rPr lang="en-US" sz="1100" b="1" kern="1200" dirty="0">
              <a:latin typeface="Georgia" panose="02040502050405020303" pitchFamily="18" charset="0"/>
            </a:rPr>
            <a:t>Community </a:t>
          </a:r>
        </a:p>
        <a:p>
          <a:pPr lvl="0" algn="ctr" defTabSz="488950">
            <a:lnSpc>
              <a:spcPct val="100000"/>
            </a:lnSpc>
            <a:spcBef>
              <a:spcPct val="0"/>
            </a:spcBef>
            <a:spcAft>
              <a:spcPct val="35000"/>
            </a:spcAft>
          </a:pPr>
          <a:r>
            <a:rPr lang="en-US" sz="1100" b="1" kern="1200" dirty="0">
              <a:latin typeface="Georgia" panose="02040502050405020303" pitchFamily="18" charset="0"/>
            </a:rPr>
            <a:t>Development Groups</a:t>
          </a:r>
        </a:p>
      </dsp:txBody>
      <dsp:txXfrm>
        <a:off x="264310" y="2198894"/>
        <a:ext cx="1134435" cy="683858"/>
      </dsp:txXfrm>
    </dsp:sp>
    <dsp:sp modelId="{3036CF02-A3C3-4543-B335-35E35A3BC9B1}">
      <dsp:nvSpPr>
        <dsp:cNvPr id="0" name=""/>
        <dsp:cNvSpPr/>
      </dsp:nvSpPr>
      <dsp:spPr>
        <a:xfrm>
          <a:off x="5637127" y="1345835"/>
          <a:ext cx="1690932" cy="1470747"/>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0" kern="1200" cap="none" spc="0" dirty="0">
              <a:ln w="0"/>
              <a:solidFill>
                <a:schemeClr val="tx1"/>
              </a:solidFill>
              <a:effectLst>
                <a:outerShdw blurRad="38100" dist="19050" dir="2700000" algn="tl" rotWithShape="0">
                  <a:schemeClr val="dk1">
                    <a:alpha val="40000"/>
                  </a:schemeClr>
                </a:outerShdw>
              </a:effectLst>
              <a:latin typeface="Georgia" panose="02040502050405020303" pitchFamily="18" charset="0"/>
            </a:rPr>
            <a:t>Collaborative Creative Placemaking Project </a:t>
          </a:r>
        </a:p>
      </dsp:txBody>
      <dsp:txXfrm>
        <a:off x="5884758" y="1561221"/>
        <a:ext cx="1195670" cy="1039975"/>
      </dsp:txXfrm>
    </dsp:sp>
    <dsp:sp modelId="{79854A04-F961-45FC-A016-BA0F9AA243C4}">
      <dsp:nvSpPr>
        <dsp:cNvPr id="0" name=""/>
        <dsp:cNvSpPr/>
      </dsp:nvSpPr>
      <dsp:spPr>
        <a:xfrm>
          <a:off x="-1" y="3060309"/>
          <a:ext cx="3003858" cy="529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latin typeface="Garamond" panose="02020404030301010803" pitchFamily="18" charset="0"/>
            </a:rPr>
            <a:t>Imagine</a:t>
          </a:r>
        </a:p>
      </dsp:txBody>
      <dsp:txXfrm>
        <a:off x="-1" y="3060309"/>
        <a:ext cx="3003858" cy="5294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6CC4C-0E85-472A-9BD1-7D35318E25EF}">
      <dsp:nvSpPr>
        <dsp:cNvPr id="0" name=""/>
        <dsp:cNvSpPr/>
      </dsp:nvSpPr>
      <dsp:spPr>
        <a:xfrm>
          <a:off x="1159547" y="184467"/>
          <a:ext cx="938454" cy="60999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buNone/>
          </a:pPr>
          <a:r>
            <a:rPr lang="en-US" sz="1300" kern="1200" dirty="0" smtClean="0">
              <a:latin typeface="Calibri" panose="020F0502020204030204"/>
              <a:ea typeface="+mn-ea"/>
              <a:cs typeface="+mn-cs"/>
            </a:rPr>
            <a:t>Orientation</a:t>
          </a:r>
          <a:endParaRPr lang="en-US" sz="1300" kern="1200" dirty="0">
            <a:latin typeface="Calibri" panose="020F0502020204030204"/>
            <a:ea typeface="+mn-ea"/>
            <a:cs typeface="+mn-cs"/>
          </a:endParaRPr>
        </a:p>
      </dsp:txBody>
      <dsp:txXfrm>
        <a:off x="1189325" y="214245"/>
        <a:ext cx="878898" cy="550439"/>
      </dsp:txXfrm>
    </dsp:sp>
    <dsp:sp modelId="{979C5941-4482-448E-B216-AF8FA63D006F}">
      <dsp:nvSpPr>
        <dsp:cNvPr id="0" name=""/>
        <dsp:cNvSpPr/>
      </dsp:nvSpPr>
      <dsp:spPr>
        <a:xfrm>
          <a:off x="398503" y="484418"/>
          <a:ext cx="2436712" cy="2436712"/>
        </a:xfrm>
        <a:custGeom>
          <a:avLst/>
          <a:gdLst/>
          <a:ahLst/>
          <a:cxnLst/>
          <a:rect l="0" t="0" r="0" b="0"/>
          <a:pathLst>
            <a:path>
              <a:moveTo>
                <a:pt x="1934721" y="165427"/>
              </a:moveTo>
              <a:arcTo wR="1300079" hR="1300079" stAng="17953171" swAng="1211959"/>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30B3132-4A1A-4CE1-A3FB-622BE75B601D}">
      <dsp:nvSpPr>
        <dsp:cNvPr id="0" name=""/>
        <dsp:cNvSpPr/>
      </dsp:nvSpPr>
      <dsp:spPr>
        <a:xfrm>
          <a:off x="2319094" y="1053546"/>
          <a:ext cx="938454" cy="609995"/>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buNone/>
          </a:pPr>
          <a:r>
            <a:rPr lang="en-US" sz="1300" kern="1200" smtClean="0">
              <a:latin typeface="Calibri" panose="020F0502020204030204"/>
              <a:ea typeface="+mn-ea"/>
              <a:cs typeface="+mn-cs"/>
            </a:rPr>
            <a:t>Module 1</a:t>
          </a:r>
          <a:endParaRPr lang="en-US" sz="1300" kern="1200" dirty="0">
            <a:latin typeface="Calibri" panose="020F0502020204030204"/>
            <a:ea typeface="+mn-ea"/>
            <a:cs typeface="+mn-cs"/>
          </a:endParaRPr>
        </a:p>
      </dsp:txBody>
      <dsp:txXfrm>
        <a:off x="2348872" y="1083324"/>
        <a:ext cx="878898" cy="550439"/>
      </dsp:txXfrm>
    </dsp:sp>
    <dsp:sp modelId="{7422A4FA-9267-494A-B5BC-99A2F3526AD3}">
      <dsp:nvSpPr>
        <dsp:cNvPr id="0" name=""/>
        <dsp:cNvSpPr/>
      </dsp:nvSpPr>
      <dsp:spPr>
        <a:xfrm>
          <a:off x="403489" y="499866"/>
          <a:ext cx="2436712" cy="2436712"/>
        </a:xfrm>
        <a:custGeom>
          <a:avLst/>
          <a:gdLst/>
          <a:ahLst/>
          <a:cxnLst/>
          <a:rect l="0" t="0" r="0" b="0"/>
          <a:pathLst>
            <a:path>
              <a:moveTo>
                <a:pt x="2597043" y="1390022"/>
              </a:moveTo>
              <a:arcTo wR="1300079" hR="1300079" stAng="21838024" swAng="1360051"/>
            </a:path>
          </a:pathLst>
        </a:custGeom>
        <a:noFill/>
        <a:ln w="127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E35A461-E0F4-47AB-B745-9DAA96373C45}">
      <dsp:nvSpPr>
        <dsp:cNvPr id="0" name=""/>
        <dsp:cNvSpPr/>
      </dsp:nvSpPr>
      <dsp:spPr>
        <a:xfrm>
          <a:off x="1875679" y="2388494"/>
          <a:ext cx="938454" cy="609995"/>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buNone/>
          </a:pPr>
          <a:r>
            <a:rPr lang="en-US" sz="1300" kern="1200" smtClean="0">
              <a:latin typeface="Calibri" panose="020F0502020204030204"/>
              <a:ea typeface="+mn-ea"/>
              <a:cs typeface="+mn-cs"/>
            </a:rPr>
            <a:t>Module 2</a:t>
          </a:r>
          <a:endParaRPr lang="en-US" sz="1300" kern="1200">
            <a:latin typeface="Calibri" panose="020F0502020204030204"/>
            <a:ea typeface="+mn-ea"/>
            <a:cs typeface="+mn-cs"/>
          </a:endParaRPr>
        </a:p>
      </dsp:txBody>
      <dsp:txXfrm>
        <a:off x="1905457" y="2418272"/>
        <a:ext cx="878898" cy="550439"/>
      </dsp:txXfrm>
    </dsp:sp>
    <dsp:sp modelId="{3D20196F-F63E-4418-B54E-EDF6916C4658}">
      <dsp:nvSpPr>
        <dsp:cNvPr id="0" name=""/>
        <dsp:cNvSpPr/>
      </dsp:nvSpPr>
      <dsp:spPr>
        <a:xfrm>
          <a:off x="410418" y="489465"/>
          <a:ext cx="2436712" cy="2436712"/>
        </a:xfrm>
        <a:custGeom>
          <a:avLst/>
          <a:gdLst/>
          <a:ahLst/>
          <a:cxnLst/>
          <a:rect l="0" t="0" r="0" b="0"/>
          <a:pathLst>
            <a:path>
              <a:moveTo>
                <a:pt x="1459711" y="2590320"/>
              </a:moveTo>
              <a:arcTo wR="1300079" hR="1300079" stAng="4976822" swAng="846357"/>
            </a:path>
          </a:pathLst>
        </a:custGeom>
        <a:noFill/>
        <a:ln w="127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C7E35E5-A405-4E2F-A2CD-A8E6C3D0B3FC}">
      <dsp:nvSpPr>
        <dsp:cNvPr id="0" name=""/>
        <dsp:cNvSpPr/>
      </dsp:nvSpPr>
      <dsp:spPr>
        <a:xfrm>
          <a:off x="443415" y="2388494"/>
          <a:ext cx="938454" cy="60999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buNone/>
          </a:pPr>
          <a:r>
            <a:rPr lang="en-US" sz="1300" kern="1200" smtClean="0">
              <a:latin typeface="Calibri" panose="020F0502020204030204"/>
              <a:ea typeface="+mn-ea"/>
              <a:cs typeface="+mn-cs"/>
            </a:rPr>
            <a:t>Module 3</a:t>
          </a:r>
          <a:endParaRPr lang="en-US" sz="1300" kern="1200" dirty="0">
            <a:latin typeface="Calibri" panose="020F0502020204030204"/>
            <a:ea typeface="+mn-ea"/>
            <a:cs typeface="+mn-cs"/>
          </a:endParaRPr>
        </a:p>
      </dsp:txBody>
      <dsp:txXfrm>
        <a:off x="473193" y="2418272"/>
        <a:ext cx="878898" cy="550439"/>
      </dsp:txXfrm>
    </dsp:sp>
    <dsp:sp modelId="{D56BF23D-B2B1-4266-B045-26112BC55863}">
      <dsp:nvSpPr>
        <dsp:cNvPr id="0" name=""/>
        <dsp:cNvSpPr/>
      </dsp:nvSpPr>
      <dsp:spPr>
        <a:xfrm>
          <a:off x="410418" y="489465"/>
          <a:ext cx="2436712" cy="2436712"/>
        </a:xfrm>
        <a:custGeom>
          <a:avLst/>
          <a:gdLst/>
          <a:ahLst/>
          <a:cxnLst/>
          <a:rect l="0" t="0" r="0" b="0"/>
          <a:pathLst>
            <a:path>
              <a:moveTo>
                <a:pt x="137959" y="1882902"/>
              </a:moveTo>
              <a:arcTo wR="1300079" hR="1300079" stAng="9201925" swAng="1360051"/>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3B475E8-1470-4593-8AFD-760F562D08FE}">
      <dsp:nvSpPr>
        <dsp:cNvPr id="0" name=""/>
        <dsp:cNvSpPr/>
      </dsp:nvSpPr>
      <dsp:spPr>
        <a:xfrm>
          <a:off x="822" y="1026331"/>
          <a:ext cx="938454" cy="609995"/>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buNone/>
          </a:pPr>
          <a:r>
            <a:rPr lang="en-US" sz="1300" kern="1200" smtClean="0">
              <a:latin typeface="Calibri" panose="020F0502020204030204"/>
              <a:ea typeface="+mn-ea"/>
              <a:cs typeface="+mn-cs"/>
            </a:rPr>
            <a:t>Module 4 </a:t>
          </a:r>
          <a:endParaRPr lang="en-US" sz="1300" kern="1200" dirty="0">
            <a:latin typeface="Calibri" panose="020F0502020204030204"/>
            <a:ea typeface="+mn-ea"/>
            <a:cs typeface="+mn-cs"/>
          </a:endParaRPr>
        </a:p>
      </dsp:txBody>
      <dsp:txXfrm>
        <a:off x="30600" y="1056109"/>
        <a:ext cx="878898" cy="550439"/>
      </dsp:txXfrm>
    </dsp:sp>
    <dsp:sp modelId="{CFEED1F6-8C22-4862-8E36-F58B6FCF4491}">
      <dsp:nvSpPr>
        <dsp:cNvPr id="0" name=""/>
        <dsp:cNvSpPr/>
      </dsp:nvSpPr>
      <dsp:spPr>
        <a:xfrm>
          <a:off x="410418" y="489465"/>
          <a:ext cx="2436712" cy="2436712"/>
        </a:xfrm>
        <a:custGeom>
          <a:avLst/>
          <a:gdLst/>
          <a:ahLst/>
          <a:cxnLst/>
          <a:rect l="0" t="0" r="0" b="0"/>
          <a:pathLst>
            <a:path>
              <a:moveTo>
                <a:pt x="312688" y="454345"/>
              </a:moveTo>
              <a:arcTo wR="1300079" hR="1300079" stAng="13234871" swAng="1211959"/>
            </a:path>
          </a:pathLst>
        </a:custGeom>
        <a:noFill/>
        <a:ln w="127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1CAC40-0763-4287-BE3F-85F4B20668D9}">
      <dsp:nvSpPr>
        <dsp:cNvPr id="0" name=""/>
        <dsp:cNvSpPr/>
      </dsp:nvSpPr>
      <dsp:spPr>
        <a:xfrm rot="2581925">
          <a:off x="1106172" y="2860482"/>
          <a:ext cx="365258" cy="67939"/>
        </a:xfrm>
        <a:custGeom>
          <a:avLst/>
          <a:gdLst/>
          <a:ahLst/>
          <a:cxnLst/>
          <a:rect l="0" t="0" r="0" b="0"/>
          <a:pathLst>
            <a:path>
              <a:moveTo>
                <a:pt x="0" y="33969"/>
              </a:moveTo>
              <a:lnTo>
                <a:pt x="365258" y="3396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46C311-E351-4965-8954-B841949562B3}">
      <dsp:nvSpPr>
        <dsp:cNvPr id="0" name=""/>
        <dsp:cNvSpPr/>
      </dsp:nvSpPr>
      <dsp:spPr>
        <a:xfrm rot="21549971">
          <a:off x="1155264" y="2235333"/>
          <a:ext cx="777934" cy="67939"/>
        </a:xfrm>
        <a:custGeom>
          <a:avLst/>
          <a:gdLst/>
          <a:ahLst/>
          <a:cxnLst/>
          <a:rect l="0" t="0" r="0" b="0"/>
          <a:pathLst>
            <a:path>
              <a:moveTo>
                <a:pt x="0" y="33969"/>
              </a:moveTo>
              <a:lnTo>
                <a:pt x="777934" y="3396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C4FC50-51B6-4E6C-8D34-E2BCC0371B6E}">
      <dsp:nvSpPr>
        <dsp:cNvPr id="0" name=""/>
        <dsp:cNvSpPr/>
      </dsp:nvSpPr>
      <dsp:spPr>
        <a:xfrm rot="19036261">
          <a:off x="1111026" y="1653275"/>
          <a:ext cx="333640" cy="67939"/>
        </a:xfrm>
        <a:custGeom>
          <a:avLst/>
          <a:gdLst/>
          <a:ahLst/>
          <a:cxnLst/>
          <a:rect l="0" t="0" r="0" b="0"/>
          <a:pathLst>
            <a:path>
              <a:moveTo>
                <a:pt x="0" y="33969"/>
              </a:moveTo>
              <a:lnTo>
                <a:pt x="333640" y="3396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7C6970-E481-4FF1-BB07-F770A49A3B18}">
      <dsp:nvSpPr>
        <dsp:cNvPr id="0" name=""/>
        <dsp:cNvSpPr/>
      </dsp:nvSpPr>
      <dsp:spPr>
        <a:xfrm>
          <a:off x="17116" y="1567113"/>
          <a:ext cx="1491259" cy="1491259"/>
        </a:xfrm>
        <a:prstGeom prst="ellipse">
          <a:avLst/>
        </a:prstGeom>
        <a:solidFill>
          <a:schemeClr val="tx2"/>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D7FFF7A5-61C3-470F-A7CE-5F4BEFC025AC}">
      <dsp:nvSpPr>
        <dsp:cNvPr id="0" name=""/>
        <dsp:cNvSpPr/>
      </dsp:nvSpPr>
      <dsp:spPr>
        <a:xfrm>
          <a:off x="1281322" y="680333"/>
          <a:ext cx="999010" cy="1084604"/>
        </a:xfrm>
        <a:prstGeom prst="ellipse">
          <a:avLst/>
        </a:prstGeom>
        <a:solidFill>
          <a:schemeClr val="accent2"/>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latin typeface="Georgia" panose="02040502050405020303" pitchFamily="18" charset="0"/>
            </a:rPr>
            <a:t>People</a:t>
          </a:r>
        </a:p>
      </dsp:txBody>
      <dsp:txXfrm>
        <a:off x="1427624" y="839170"/>
        <a:ext cx="706406" cy="766930"/>
      </dsp:txXfrm>
    </dsp:sp>
    <dsp:sp modelId="{82A06A79-29CA-476D-85F1-B2029F4C30B8}">
      <dsp:nvSpPr>
        <dsp:cNvPr id="0" name=""/>
        <dsp:cNvSpPr/>
      </dsp:nvSpPr>
      <dsp:spPr>
        <a:xfrm>
          <a:off x="2158574" y="680333"/>
          <a:ext cx="1498515" cy="1084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Georgia" panose="02040502050405020303" pitchFamily="18" charset="0"/>
            </a:rPr>
            <a:t>Individual</a:t>
          </a:r>
        </a:p>
        <a:p>
          <a:pPr marL="171450" lvl="1" indent="-171450" algn="l" defTabSz="800100">
            <a:lnSpc>
              <a:spcPct val="90000"/>
            </a:lnSpc>
            <a:spcBef>
              <a:spcPct val="0"/>
            </a:spcBef>
            <a:spcAft>
              <a:spcPct val="15000"/>
            </a:spcAft>
            <a:buChar char="••"/>
          </a:pPr>
          <a:r>
            <a:rPr lang="en-US" sz="1800" kern="1200" dirty="0">
              <a:latin typeface="Georgia" panose="02040502050405020303" pitchFamily="18" charset="0"/>
            </a:rPr>
            <a:t>Group</a:t>
          </a:r>
        </a:p>
      </dsp:txBody>
      <dsp:txXfrm>
        <a:off x="2158574" y="680333"/>
        <a:ext cx="1498515" cy="1084604"/>
      </dsp:txXfrm>
    </dsp:sp>
    <dsp:sp modelId="{D88473B5-862F-424C-A95B-6978A6CB57C9}">
      <dsp:nvSpPr>
        <dsp:cNvPr id="0" name=""/>
        <dsp:cNvSpPr/>
      </dsp:nvSpPr>
      <dsp:spPr>
        <a:xfrm>
          <a:off x="1933068" y="1751085"/>
          <a:ext cx="1194433" cy="1007734"/>
        </a:xfrm>
        <a:prstGeom prst="ellipse">
          <a:avLst/>
        </a:prstGeom>
        <a:solidFill>
          <a:schemeClr val="accent4">
            <a:lumMod val="7500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solidFill>
                <a:schemeClr val="tx1"/>
              </a:solidFill>
              <a:latin typeface="Georgia" panose="02040502050405020303" pitchFamily="18" charset="0"/>
            </a:rPr>
            <a:t>Process</a:t>
          </a:r>
        </a:p>
      </dsp:txBody>
      <dsp:txXfrm>
        <a:off x="2107989" y="1898664"/>
        <a:ext cx="844591" cy="712576"/>
      </dsp:txXfrm>
    </dsp:sp>
    <dsp:sp modelId="{3DF367AD-79F4-42C4-9096-E2605FAD4D1E}">
      <dsp:nvSpPr>
        <dsp:cNvPr id="0" name=""/>
        <dsp:cNvSpPr/>
      </dsp:nvSpPr>
      <dsp:spPr>
        <a:xfrm>
          <a:off x="2761465" y="1751085"/>
          <a:ext cx="1791649" cy="1007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Georgia" panose="02040502050405020303" pitchFamily="18" charset="0"/>
            </a:rPr>
            <a:t>Affect</a:t>
          </a:r>
          <a:endParaRPr lang="en-US" sz="1600" kern="1200" dirty="0">
            <a:latin typeface="Georgia" panose="02040502050405020303" pitchFamily="18" charset="0"/>
          </a:endParaRPr>
        </a:p>
        <a:p>
          <a:pPr marL="342900" lvl="2" indent="-171450" algn="l" defTabSz="711200">
            <a:lnSpc>
              <a:spcPct val="90000"/>
            </a:lnSpc>
            <a:spcBef>
              <a:spcPct val="0"/>
            </a:spcBef>
            <a:spcAft>
              <a:spcPct val="15000"/>
            </a:spcAft>
            <a:buChar char="••"/>
          </a:pPr>
          <a:r>
            <a:rPr lang="en-US" sz="1600" kern="1200" dirty="0">
              <a:latin typeface="Georgia" panose="02040502050405020303" pitchFamily="18" charset="0"/>
            </a:rPr>
            <a:t>Cognition</a:t>
          </a:r>
        </a:p>
        <a:p>
          <a:pPr marL="342900" lvl="2" indent="-171450" algn="l" defTabSz="711200">
            <a:lnSpc>
              <a:spcPct val="90000"/>
            </a:lnSpc>
            <a:spcBef>
              <a:spcPct val="0"/>
            </a:spcBef>
            <a:spcAft>
              <a:spcPct val="15000"/>
            </a:spcAft>
            <a:buChar char="••"/>
          </a:pPr>
          <a:r>
            <a:rPr lang="en-US" sz="1600" kern="1200" dirty="0">
              <a:latin typeface="Georgia" panose="02040502050405020303" pitchFamily="18" charset="0"/>
            </a:rPr>
            <a:t>Behavior</a:t>
          </a:r>
        </a:p>
      </dsp:txBody>
      <dsp:txXfrm>
        <a:off x="2761465" y="1751085"/>
        <a:ext cx="1791649" cy="1007734"/>
      </dsp:txXfrm>
    </dsp:sp>
    <dsp:sp modelId="{DDC7F229-28B0-4EF3-92F0-C9C8322A76A1}">
      <dsp:nvSpPr>
        <dsp:cNvPr id="0" name=""/>
        <dsp:cNvSpPr/>
      </dsp:nvSpPr>
      <dsp:spPr>
        <a:xfrm>
          <a:off x="1220777" y="2925074"/>
          <a:ext cx="1095882" cy="834818"/>
        </a:xfrm>
        <a:prstGeom prst="ellipse">
          <a:avLst/>
        </a:prstGeom>
        <a:solidFill>
          <a:schemeClr val="accent6">
            <a:lumMod val="7500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latin typeface="Georgia" panose="02040502050405020303" pitchFamily="18" charset="0"/>
            </a:rPr>
            <a:t>Place</a:t>
          </a:r>
        </a:p>
      </dsp:txBody>
      <dsp:txXfrm>
        <a:off x="1381265" y="3047330"/>
        <a:ext cx="774906" cy="590306"/>
      </dsp:txXfrm>
    </dsp:sp>
    <dsp:sp modelId="{1D50BAE7-490A-42D6-A9F0-DD0D33B84CDC}">
      <dsp:nvSpPr>
        <dsp:cNvPr id="0" name=""/>
        <dsp:cNvSpPr/>
      </dsp:nvSpPr>
      <dsp:spPr>
        <a:xfrm>
          <a:off x="2073811" y="2925074"/>
          <a:ext cx="1643824" cy="834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Georgia" panose="02040502050405020303" pitchFamily="18" charset="0"/>
            </a:rPr>
            <a:t>Natural</a:t>
          </a:r>
        </a:p>
        <a:p>
          <a:pPr marL="171450" lvl="1" indent="-171450" algn="l" defTabSz="711200">
            <a:lnSpc>
              <a:spcPct val="90000"/>
            </a:lnSpc>
            <a:spcBef>
              <a:spcPct val="0"/>
            </a:spcBef>
            <a:spcAft>
              <a:spcPct val="15000"/>
            </a:spcAft>
            <a:buChar char="••"/>
          </a:pPr>
          <a:r>
            <a:rPr lang="en-US" sz="1600" kern="1200" dirty="0">
              <a:latin typeface="Georgia" panose="02040502050405020303" pitchFamily="18" charset="0"/>
            </a:rPr>
            <a:t>Built</a:t>
          </a:r>
        </a:p>
      </dsp:txBody>
      <dsp:txXfrm>
        <a:off x="2073811" y="2925074"/>
        <a:ext cx="1643824" cy="8348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59B02-529C-422B-91BE-D70198BA9F6C}">
      <dsp:nvSpPr>
        <dsp:cNvPr id="0" name=""/>
        <dsp:cNvSpPr/>
      </dsp:nvSpPr>
      <dsp:spPr>
        <a:xfrm>
          <a:off x="0" y="374956"/>
          <a:ext cx="4384222" cy="141750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0264" tIns="270764" rIns="34026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Georgia" panose="02040502050405020303" pitchFamily="18" charset="0"/>
            </a:rPr>
            <a:t>Commitment</a:t>
          </a:r>
          <a:r>
            <a:rPr lang="en-US" sz="1600" kern="1200" baseline="0" dirty="0">
              <a:latin typeface="Georgia" panose="02040502050405020303" pitchFamily="18" charset="0"/>
            </a:rPr>
            <a:t> to the community (neighborhood)</a:t>
          </a:r>
          <a:endParaRPr lang="en-US" sz="1600" kern="1200" dirty="0">
            <a:latin typeface="Georgia" panose="02040502050405020303" pitchFamily="18" charset="0"/>
          </a:endParaRPr>
        </a:p>
        <a:p>
          <a:pPr marL="171450" lvl="1" indent="-171450" algn="l" defTabSz="711200">
            <a:lnSpc>
              <a:spcPct val="90000"/>
            </a:lnSpc>
            <a:spcBef>
              <a:spcPct val="0"/>
            </a:spcBef>
            <a:spcAft>
              <a:spcPct val="15000"/>
            </a:spcAft>
            <a:buChar char="••"/>
          </a:pPr>
          <a:r>
            <a:rPr lang="en-US" sz="1600" kern="1200" dirty="0">
              <a:latin typeface="Georgia" panose="02040502050405020303" pitchFamily="18" charset="0"/>
            </a:rPr>
            <a:t>Vision for change- “Believe/hope change can happen</a:t>
          </a:r>
          <a:endParaRPr lang="en-US" sz="1600" kern="1200" dirty="0"/>
        </a:p>
      </dsp:txBody>
      <dsp:txXfrm>
        <a:off x="0" y="374956"/>
        <a:ext cx="4384222" cy="1417500"/>
      </dsp:txXfrm>
    </dsp:sp>
    <dsp:sp modelId="{674922F1-7266-4681-AD4F-1C618A5FFF23}">
      <dsp:nvSpPr>
        <dsp:cNvPr id="0" name=""/>
        <dsp:cNvSpPr/>
      </dsp:nvSpPr>
      <dsp:spPr>
        <a:xfrm>
          <a:off x="266593" y="35901"/>
          <a:ext cx="3429005" cy="53136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999" tIns="0" rIns="115999" bIns="0" numCol="1" spcCol="1270" anchor="ctr" anchorCtr="0">
          <a:noAutofit/>
        </a:bodyPr>
        <a:lstStyle/>
        <a:p>
          <a:pPr lvl="0" algn="ctr" defTabSz="800100">
            <a:lnSpc>
              <a:spcPct val="90000"/>
            </a:lnSpc>
            <a:spcBef>
              <a:spcPct val="0"/>
            </a:spcBef>
            <a:spcAft>
              <a:spcPct val="35000"/>
            </a:spcAft>
          </a:pPr>
          <a:r>
            <a:rPr lang="en-US" sz="1800" b="0" kern="1200" dirty="0">
              <a:latin typeface="Georgia" panose="02040502050405020303" pitchFamily="18" charset="0"/>
            </a:rPr>
            <a:t>Neighborhood Advisory Committee</a:t>
          </a:r>
        </a:p>
      </dsp:txBody>
      <dsp:txXfrm>
        <a:off x="292532" y="61840"/>
        <a:ext cx="3377127" cy="479482"/>
      </dsp:txXfrm>
    </dsp:sp>
    <dsp:sp modelId="{5282638F-EFF2-4770-BB1A-21455422E45D}">
      <dsp:nvSpPr>
        <dsp:cNvPr id="0" name=""/>
        <dsp:cNvSpPr/>
      </dsp:nvSpPr>
      <dsp:spPr>
        <a:xfrm>
          <a:off x="0" y="2283796"/>
          <a:ext cx="4384222" cy="1203397"/>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0264" tIns="270764" rIns="340264"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latin typeface="Georgia" panose="02040502050405020303" pitchFamily="18" charset="0"/>
            </a:rPr>
            <a:t>Specific concern related to neighborhood (identified via role as NAC leaders/members)</a:t>
          </a:r>
        </a:p>
        <a:p>
          <a:pPr marL="114300" lvl="1" indent="-114300" algn="l" defTabSz="577850">
            <a:lnSpc>
              <a:spcPct val="90000"/>
            </a:lnSpc>
            <a:spcBef>
              <a:spcPct val="0"/>
            </a:spcBef>
            <a:spcAft>
              <a:spcPct val="15000"/>
            </a:spcAft>
            <a:buChar char="••"/>
          </a:pPr>
          <a:r>
            <a:rPr lang="en-US" sz="1300" kern="1200" dirty="0">
              <a:latin typeface="Georgia" panose="02040502050405020303" pitchFamily="18" charset="0"/>
            </a:rPr>
            <a:t>Sense of pride in where we live shared by all.</a:t>
          </a:r>
        </a:p>
        <a:p>
          <a:pPr marL="114300" lvl="1" indent="-114300" algn="l" defTabSz="577850">
            <a:lnSpc>
              <a:spcPct val="90000"/>
            </a:lnSpc>
            <a:spcBef>
              <a:spcPct val="0"/>
            </a:spcBef>
            <a:spcAft>
              <a:spcPct val="15000"/>
            </a:spcAft>
            <a:buChar char="••"/>
          </a:pPr>
          <a:endParaRPr lang="en-US" sz="1300" kern="1200" dirty="0"/>
        </a:p>
      </dsp:txBody>
      <dsp:txXfrm>
        <a:off x="0" y="2283796"/>
        <a:ext cx="4384222" cy="1203397"/>
      </dsp:txXfrm>
    </dsp:sp>
    <dsp:sp modelId="{21EEBBE2-729F-4D85-8CAE-C2B30FF126D2}">
      <dsp:nvSpPr>
        <dsp:cNvPr id="0" name=""/>
        <dsp:cNvSpPr/>
      </dsp:nvSpPr>
      <dsp:spPr>
        <a:xfrm>
          <a:off x="247923" y="1849315"/>
          <a:ext cx="3638277" cy="490976"/>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999" tIns="0" rIns="115999" bIns="0" numCol="1" spcCol="1270" anchor="ctr" anchorCtr="0">
          <a:noAutofit/>
        </a:bodyPr>
        <a:lstStyle/>
        <a:p>
          <a:pPr lvl="0" algn="ctr" defTabSz="800100">
            <a:lnSpc>
              <a:spcPct val="90000"/>
            </a:lnSpc>
            <a:spcBef>
              <a:spcPct val="0"/>
            </a:spcBef>
            <a:spcAft>
              <a:spcPct val="35000"/>
            </a:spcAft>
          </a:pPr>
          <a:r>
            <a:rPr lang="en-US" sz="1800" kern="1200" dirty="0">
              <a:latin typeface="Georgia" panose="02040502050405020303" pitchFamily="18" charset="0"/>
            </a:rPr>
            <a:t>Neighborhood Advisory Committee</a:t>
          </a:r>
        </a:p>
      </dsp:txBody>
      <dsp:txXfrm>
        <a:off x="271890" y="1873282"/>
        <a:ext cx="3590343" cy="443042"/>
      </dsp:txXfrm>
    </dsp:sp>
    <dsp:sp modelId="{964E6811-5072-4466-B721-689C35A65029}">
      <dsp:nvSpPr>
        <dsp:cNvPr id="0" name=""/>
        <dsp:cNvSpPr/>
      </dsp:nvSpPr>
      <dsp:spPr>
        <a:xfrm>
          <a:off x="0" y="3733699"/>
          <a:ext cx="4384222" cy="158760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0264" tIns="270764" rIns="340264"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latin typeface="Georgia" panose="02040502050405020303" pitchFamily="18" charset="0"/>
            </a:rPr>
            <a:t>“villagers take back the village” </a:t>
          </a:r>
        </a:p>
        <a:p>
          <a:pPr marL="114300" lvl="1" indent="-114300" algn="l" defTabSz="577850">
            <a:lnSpc>
              <a:spcPct val="90000"/>
            </a:lnSpc>
            <a:spcBef>
              <a:spcPct val="0"/>
            </a:spcBef>
            <a:spcAft>
              <a:spcPct val="15000"/>
            </a:spcAft>
            <a:buChar char="••"/>
          </a:pPr>
          <a:r>
            <a:rPr lang="en-US" sz="1300" kern="1200" dirty="0">
              <a:latin typeface="Georgia" panose="02040502050405020303" pitchFamily="18" charset="0"/>
            </a:rPr>
            <a:t>Neighborhood </a:t>
          </a:r>
          <a:r>
            <a:rPr lang="en-US" sz="1300" b="1" i="1" kern="1200" dirty="0">
              <a:latin typeface="Georgia" panose="02040502050405020303" pitchFamily="18" charset="0"/>
            </a:rPr>
            <a:t>models </a:t>
          </a:r>
          <a:r>
            <a:rPr lang="en-US" sz="1300" kern="1200" dirty="0">
              <a:latin typeface="Georgia" panose="02040502050405020303" pitchFamily="18" charset="0"/>
            </a:rPr>
            <a:t>caring – helps new families </a:t>
          </a:r>
        </a:p>
        <a:p>
          <a:pPr marL="114300" lvl="1" indent="-114300" algn="l" defTabSz="577850">
            <a:lnSpc>
              <a:spcPct val="90000"/>
            </a:lnSpc>
            <a:spcBef>
              <a:spcPct val="0"/>
            </a:spcBef>
            <a:spcAft>
              <a:spcPct val="15000"/>
            </a:spcAft>
            <a:buChar char="••"/>
          </a:pPr>
          <a:r>
            <a:rPr lang="en-US" sz="1300" kern="1200" dirty="0">
              <a:latin typeface="Georgia" panose="02040502050405020303" pitchFamily="18" charset="0"/>
            </a:rPr>
            <a:t>Rebuild community to what it was.</a:t>
          </a:r>
        </a:p>
      </dsp:txBody>
      <dsp:txXfrm>
        <a:off x="0" y="3733699"/>
        <a:ext cx="4384222" cy="1587600"/>
      </dsp:txXfrm>
    </dsp:sp>
    <dsp:sp modelId="{5B203A22-00AF-46E7-9415-C6DAFD7E01CC}">
      <dsp:nvSpPr>
        <dsp:cNvPr id="0" name=""/>
        <dsp:cNvSpPr/>
      </dsp:nvSpPr>
      <dsp:spPr>
        <a:xfrm>
          <a:off x="355599" y="3388658"/>
          <a:ext cx="3632200" cy="474552"/>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5999" tIns="0" rIns="115999" bIns="0" numCol="1" spcCol="1270" anchor="ctr" anchorCtr="0">
          <a:noAutofit/>
        </a:bodyPr>
        <a:lstStyle/>
        <a:p>
          <a:pPr lvl="0" algn="ctr" defTabSz="711200">
            <a:lnSpc>
              <a:spcPct val="90000"/>
            </a:lnSpc>
            <a:spcBef>
              <a:spcPct val="0"/>
            </a:spcBef>
            <a:spcAft>
              <a:spcPct val="35000"/>
            </a:spcAft>
          </a:pPr>
          <a:r>
            <a:rPr lang="en-US" sz="1600" kern="1200" dirty="0">
              <a:latin typeface="Georgia" panose="02040502050405020303" pitchFamily="18" charset="0"/>
            </a:rPr>
            <a:t>Neighborhood Advisory Committee</a:t>
          </a:r>
        </a:p>
      </dsp:txBody>
      <dsp:txXfrm>
        <a:off x="378765" y="3411824"/>
        <a:ext cx="3585868" cy="4282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CBDCF-E93C-456A-A4D3-725007B25590}">
      <dsp:nvSpPr>
        <dsp:cNvPr id="0" name=""/>
        <dsp:cNvSpPr/>
      </dsp:nvSpPr>
      <dsp:spPr>
        <a:xfrm>
          <a:off x="1453442" y="466512"/>
          <a:ext cx="1196009" cy="11960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ln>
                <a:solidFill>
                  <a:schemeClr val="tx1"/>
                </a:solidFill>
              </a:ln>
              <a:solidFill>
                <a:schemeClr val="tx1"/>
              </a:solidFill>
              <a:latin typeface="Georgia" panose="02040502050405020303" pitchFamily="18" charset="0"/>
            </a:rPr>
            <a:t>Reflect</a:t>
          </a:r>
        </a:p>
      </dsp:txBody>
      <dsp:txXfrm>
        <a:off x="1628593" y="641663"/>
        <a:ext cx="845707" cy="845707"/>
      </dsp:txXfrm>
    </dsp:sp>
    <dsp:sp modelId="{26251036-A35E-44C5-A398-A573C5811A42}">
      <dsp:nvSpPr>
        <dsp:cNvPr id="0" name=""/>
        <dsp:cNvSpPr/>
      </dsp:nvSpPr>
      <dsp:spPr>
        <a:xfrm rot="2160000">
          <a:off x="2611655" y="1385209"/>
          <a:ext cx="317954" cy="4036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620764" y="1437907"/>
        <a:ext cx="222568" cy="242191"/>
      </dsp:txXfrm>
    </dsp:sp>
    <dsp:sp modelId="{6C531F8D-CB5A-49C6-9C06-C4FF53C6355B}">
      <dsp:nvSpPr>
        <dsp:cNvPr id="0" name=""/>
        <dsp:cNvSpPr/>
      </dsp:nvSpPr>
      <dsp:spPr>
        <a:xfrm>
          <a:off x="2906374" y="1522129"/>
          <a:ext cx="1196009" cy="11960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Georgia" panose="02040502050405020303" pitchFamily="18" charset="0"/>
            </a:rPr>
            <a:t>Listen</a:t>
          </a:r>
        </a:p>
      </dsp:txBody>
      <dsp:txXfrm>
        <a:off x="3081525" y="1697280"/>
        <a:ext cx="845707" cy="845707"/>
      </dsp:txXfrm>
    </dsp:sp>
    <dsp:sp modelId="{79D8625D-2FE9-4ED0-B972-9E25EBC23746}">
      <dsp:nvSpPr>
        <dsp:cNvPr id="0" name=""/>
        <dsp:cNvSpPr/>
      </dsp:nvSpPr>
      <dsp:spPr>
        <a:xfrm rot="6503275">
          <a:off x="3067541" y="2759061"/>
          <a:ext cx="314705" cy="4036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129637" y="2794997"/>
        <a:ext cx="220294" cy="242191"/>
      </dsp:txXfrm>
    </dsp:sp>
    <dsp:sp modelId="{3872574D-A00D-4F00-9867-9F44A3E2AEC5}">
      <dsp:nvSpPr>
        <dsp:cNvPr id="0" name=""/>
        <dsp:cNvSpPr/>
      </dsp:nvSpPr>
      <dsp:spPr>
        <a:xfrm>
          <a:off x="2341785" y="3220540"/>
          <a:ext cx="1196009" cy="11960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Georgia" panose="02040502050405020303" pitchFamily="18" charset="0"/>
            </a:rPr>
            <a:t>Share</a:t>
          </a:r>
        </a:p>
      </dsp:txBody>
      <dsp:txXfrm>
        <a:off x="2516936" y="3395691"/>
        <a:ext cx="845707" cy="845707"/>
      </dsp:txXfrm>
    </dsp:sp>
    <dsp:sp modelId="{B1255E92-6F73-4D87-B3DA-D05905CC9241}">
      <dsp:nvSpPr>
        <dsp:cNvPr id="0" name=""/>
        <dsp:cNvSpPr/>
      </dsp:nvSpPr>
      <dsp:spPr>
        <a:xfrm rot="10781088">
          <a:off x="1927911" y="3621481"/>
          <a:ext cx="292480" cy="4036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2015654" y="3701971"/>
        <a:ext cx="204736" cy="242191"/>
      </dsp:txXfrm>
    </dsp:sp>
    <dsp:sp modelId="{5085A512-4CFC-4FFC-8F90-AAA315FABCD8}">
      <dsp:nvSpPr>
        <dsp:cNvPr id="0" name=""/>
        <dsp:cNvSpPr/>
      </dsp:nvSpPr>
      <dsp:spPr>
        <a:xfrm>
          <a:off x="593953" y="3230156"/>
          <a:ext cx="1196009" cy="11960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Georgia" panose="02040502050405020303" pitchFamily="18" charset="0"/>
            </a:rPr>
            <a:t>Process</a:t>
          </a:r>
        </a:p>
      </dsp:txBody>
      <dsp:txXfrm>
        <a:off x="769104" y="3405307"/>
        <a:ext cx="845707" cy="845707"/>
      </dsp:txXfrm>
    </dsp:sp>
    <dsp:sp modelId="{921EDB77-9F06-437E-809A-C49C6743C2FE}">
      <dsp:nvSpPr>
        <dsp:cNvPr id="0" name=""/>
        <dsp:cNvSpPr/>
      </dsp:nvSpPr>
      <dsp:spPr>
        <a:xfrm rot="15050433">
          <a:off x="736023" y="2780994"/>
          <a:ext cx="324452" cy="4036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800664" y="2907697"/>
        <a:ext cx="227116" cy="242191"/>
      </dsp:txXfrm>
    </dsp:sp>
    <dsp:sp modelId="{BCE0B774-4479-4AC6-8336-875B797421C6}">
      <dsp:nvSpPr>
        <dsp:cNvPr id="0" name=""/>
        <dsp:cNvSpPr/>
      </dsp:nvSpPr>
      <dsp:spPr>
        <a:xfrm>
          <a:off x="509" y="1522129"/>
          <a:ext cx="1196009" cy="11960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Georgia" panose="02040502050405020303" pitchFamily="18" charset="0"/>
            </a:rPr>
            <a:t>Trust</a:t>
          </a:r>
        </a:p>
      </dsp:txBody>
      <dsp:txXfrm>
        <a:off x="175660" y="1697280"/>
        <a:ext cx="845707" cy="845707"/>
      </dsp:txXfrm>
    </dsp:sp>
    <dsp:sp modelId="{FB51EF9B-96FB-40AE-8484-88AC20628775}">
      <dsp:nvSpPr>
        <dsp:cNvPr id="0" name=""/>
        <dsp:cNvSpPr/>
      </dsp:nvSpPr>
      <dsp:spPr>
        <a:xfrm rot="19440000">
          <a:off x="1158723" y="1395788"/>
          <a:ext cx="317954" cy="4036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167832" y="1504552"/>
        <a:ext cx="222568" cy="2421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59B02-529C-422B-91BE-D70198BA9F6C}">
      <dsp:nvSpPr>
        <dsp:cNvPr id="0" name=""/>
        <dsp:cNvSpPr/>
      </dsp:nvSpPr>
      <dsp:spPr>
        <a:xfrm>
          <a:off x="0" y="287776"/>
          <a:ext cx="4236745" cy="909695"/>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8818" tIns="249936" rIns="32881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Open spaces to connect with each other</a:t>
          </a:r>
        </a:p>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Hope for positive change </a:t>
          </a:r>
        </a:p>
      </dsp:txBody>
      <dsp:txXfrm>
        <a:off x="0" y="287776"/>
        <a:ext cx="4236745" cy="909695"/>
      </dsp:txXfrm>
    </dsp:sp>
    <dsp:sp modelId="{674922F1-7266-4681-AD4F-1C618A5FFF23}">
      <dsp:nvSpPr>
        <dsp:cNvPr id="0" name=""/>
        <dsp:cNvSpPr/>
      </dsp:nvSpPr>
      <dsp:spPr>
        <a:xfrm>
          <a:off x="194520" y="0"/>
          <a:ext cx="4030225" cy="482951"/>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97" tIns="0" rIns="112097" bIns="0" numCol="1" spcCol="1270" anchor="ctr" anchorCtr="0">
          <a:noAutofit/>
        </a:bodyPr>
        <a:lstStyle/>
        <a:p>
          <a:pPr lvl="0" algn="ctr" defTabSz="711200">
            <a:lnSpc>
              <a:spcPct val="90000"/>
            </a:lnSpc>
            <a:spcBef>
              <a:spcPct val="0"/>
            </a:spcBef>
            <a:spcAft>
              <a:spcPct val="35000"/>
            </a:spcAft>
          </a:pPr>
          <a:r>
            <a:rPr lang="en-US" sz="1600" b="0" kern="1200" dirty="0">
              <a:latin typeface="Georgia" panose="02040502050405020303" pitchFamily="18" charset="0"/>
            </a:rPr>
            <a:t>Neighborhood Advisory  Committee</a:t>
          </a:r>
        </a:p>
      </dsp:txBody>
      <dsp:txXfrm>
        <a:off x="218096" y="23576"/>
        <a:ext cx="3983073" cy="435799"/>
      </dsp:txXfrm>
    </dsp:sp>
    <dsp:sp modelId="{5282638F-EFF2-4770-BB1A-21455422E45D}">
      <dsp:nvSpPr>
        <dsp:cNvPr id="0" name=""/>
        <dsp:cNvSpPr/>
      </dsp:nvSpPr>
      <dsp:spPr>
        <a:xfrm>
          <a:off x="0" y="1565178"/>
          <a:ext cx="4236745" cy="98142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8818" tIns="249936" rIns="32881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Clean, safe and beautiful neighborhoods </a:t>
          </a:r>
        </a:p>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Institutions that are open and aware of diverse needs </a:t>
          </a:r>
        </a:p>
      </dsp:txBody>
      <dsp:txXfrm>
        <a:off x="0" y="1565178"/>
        <a:ext cx="4236745" cy="981420"/>
      </dsp:txXfrm>
    </dsp:sp>
    <dsp:sp modelId="{21EEBBE2-729F-4D85-8CAE-C2B30FF126D2}">
      <dsp:nvSpPr>
        <dsp:cNvPr id="0" name=""/>
        <dsp:cNvSpPr/>
      </dsp:nvSpPr>
      <dsp:spPr>
        <a:xfrm>
          <a:off x="236992" y="1112746"/>
          <a:ext cx="3692679" cy="622518"/>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97" tIns="0" rIns="112097" bIns="0" numCol="1" spcCol="1270" anchor="ctr" anchorCtr="0">
          <a:noAutofit/>
        </a:bodyPr>
        <a:lstStyle/>
        <a:p>
          <a:pPr lvl="0" algn="ctr" defTabSz="711200">
            <a:lnSpc>
              <a:spcPct val="90000"/>
            </a:lnSpc>
            <a:spcBef>
              <a:spcPct val="0"/>
            </a:spcBef>
            <a:spcAft>
              <a:spcPct val="35000"/>
            </a:spcAft>
          </a:pPr>
          <a:r>
            <a:rPr lang="en-US" sz="1600" kern="1200" dirty="0">
              <a:latin typeface="Georgia" panose="02040502050405020303" pitchFamily="18" charset="0"/>
            </a:rPr>
            <a:t>Neighborhood Advisory  Committee</a:t>
          </a:r>
        </a:p>
      </dsp:txBody>
      <dsp:txXfrm>
        <a:off x="267381" y="1143135"/>
        <a:ext cx="3631901" cy="561740"/>
      </dsp:txXfrm>
    </dsp:sp>
    <dsp:sp modelId="{964E6811-5072-4466-B721-689C35A65029}">
      <dsp:nvSpPr>
        <dsp:cNvPr id="0" name=""/>
        <dsp:cNvSpPr/>
      </dsp:nvSpPr>
      <dsp:spPr>
        <a:xfrm>
          <a:off x="0" y="2774234"/>
          <a:ext cx="4236745" cy="1630125"/>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8818" tIns="249936" rIns="32881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Barriers defined- residents are forgotten &amp; feel invisible</a:t>
          </a:r>
        </a:p>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Art and Natural Beauty of Neighborhood –needs to be preserved</a:t>
          </a:r>
        </a:p>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Access to education-children &amp;  families</a:t>
          </a:r>
        </a:p>
      </dsp:txBody>
      <dsp:txXfrm>
        <a:off x="0" y="2774234"/>
        <a:ext cx="4236745" cy="1630125"/>
      </dsp:txXfrm>
    </dsp:sp>
    <dsp:sp modelId="{5B203A22-00AF-46E7-9415-C6DAFD7E01CC}">
      <dsp:nvSpPr>
        <dsp:cNvPr id="0" name=""/>
        <dsp:cNvSpPr/>
      </dsp:nvSpPr>
      <dsp:spPr>
        <a:xfrm>
          <a:off x="211837" y="2485741"/>
          <a:ext cx="3878096" cy="505057"/>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97" tIns="0" rIns="112097" bIns="0" numCol="1" spcCol="1270" anchor="ctr" anchorCtr="0">
          <a:noAutofit/>
        </a:bodyPr>
        <a:lstStyle/>
        <a:p>
          <a:pPr lvl="0" algn="ctr" defTabSz="711200">
            <a:lnSpc>
              <a:spcPct val="90000"/>
            </a:lnSpc>
            <a:spcBef>
              <a:spcPct val="0"/>
            </a:spcBef>
            <a:spcAft>
              <a:spcPct val="35000"/>
            </a:spcAft>
          </a:pPr>
          <a:r>
            <a:rPr lang="en-US" sz="1600" kern="1200" dirty="0">
              <a:latin typeface="Georgia" panose="02040502050405020303" pitchFamily="18" charset="0"/>
            </a:rPr>
            <a:t>Neighborhood Advisory Committee</a:t>
          </a:r>
        </a:p>
      </dsp:txBody>
      <dsp:txXfrm>
        <a:off x="236492" y="2510396"/>
        <a:ext cx="3828786" cy="4557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6EFED-0E3B-4F3B-97D9-FA5581657218}">
      <dsp:nvSpPr>
        <dsp:cNvPr id="0" name=""/>
        <dsp:cNvSpPr/>
      </dsp:nvSpPr>
      <dsp:spPr>
        <a:xfrm>
          <a:off x="0" y="104100"/>
          <a:ext cx="4236745" cy="152460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8818" tIns="229108" rIns="328818"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Georgia" panose="02040502050405020303" pitchFamily="18" charset="0"/>
            </a:rPr>
            <a:t>Sense of hopelessness</a:t>
          </a:r>
        </a:p>
        <a:p>
          <a:pPr marL="171450" lvl="1" indent="-171450" algn="l" defTabSz="711200">
            <a:lnSpc>
              <a:spcPct val="90000"/>
            </a:lnSpc>
            <a:spcBef>
              <a:spcPct val="0"/>
            </a:spcBef>
            <a:spcAft>
              <a:spcPct val="15000"/>
            </a:spcAft>
            <a:buChar char="••"/>
          </a:pPr>
          <a:r>
            <a:rPr lang="en-US" sz="1600" kern="1200" dirty="0">
              <a:latin typeface="Georgia" panose="02040502050405020303" pitchFamily="18" charset="0"/>
            </a:rPr>
            <a:t>Lack of togetherness</a:t>
          </a:r>
        </a:p>
        <a:p>
          <a:pPr marL="171450" lvl="1" indent="-171450" algn="l" defTabSz="711200">
            <a:lnSpc>
              <a:spcPct val="90000"/>
            </a:lnSpc>
            <a:spcBef>
              <a:spcPct val="0"/>
            </a:spcBef>
            <a:spcAft>
              <a:spcPct val="15000"/>
            </a:spcAft>
            <a:buChar char="••"/>
          </a:pPr>
          <a:r>
            <a:rPr lang="en-US" sz="1600" kern="1200" dirty="0">
              <a:latin typeface="Georgia" panose="02040502050405020303" pitchFamily="18" charset="0"/>
            </a:rPr>
            <a:t>Distance/disconnect between community members and those in power</a:t>
          </a:r>
        </a:p>
      </dsp:txBody>
      <dsp:txXfrm>
        <a:off x="0" y="104100"/>
        <a:ext cx="4236745" cy="1524600"/>
      </dsp:txXfrm>
    </dsp:sp>
    <dsp:sp modelId="{0CFA850A-EE6A-4B22-B7B8-4B6A22A2492F}">
      <dsp:nvSpPr>
        <dsp:cNvPr id="0" name=""/>
        <dsp:cNvSpPr/>
      </dsp:nvSpPr>
      <dsp:spPr>
        <a:xfrm>
          <a:off x="211837" y="5687"/>
          <a:ext cx="3931923" cy="260772"/>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97" tIns="0" rIns="112097" bIns="0" numCol="1" spcCol="1270" anchor="ctr" anchorCtr="0">
          <a:noAutofit/>
        </a:bodyPr>
        <a:lstStyle/>
        <a:p>
          <a:pPr lvl="0" algn="ctr" defTabSz="711200">
            <a:lnSpc>
              <a:spcPct val="90000"/>
            </a:lnSpc>
            <a:spcBef>
              <a:spcPct val="0"/>
            </a:spcBef>
            <a:spcAft>
              <a:spcPct val="35000"/>
            </a:spcAft>
          </a:pPr>
          <a:r>
            <a:rPr lang="en-US" sz="1600" kern="1200" dirty="0">
              <a:latin typeface="Georgia" panose="02040502050405020303" pitchFamily="18" charset="0"/>
            </a:rPr>
            <a:t>Neighborhood Advisory Committee</a:t>
          </a:r>
        </a:p>
      </dsp:txBody>
      <dsp:txXfrm>
        <a:off x="224567" y="18417"/>
        <a:ext cx="3906463" cy="235312"/>
      </dsp:txXfrm>
    </dsp:sp>
    <dsp:sp modelId="{03262B6D-7471-43BD-82DE-4C73E68E24AD}">
      <dsp:nvSpPr>
        <dsp:cNvPr id="0" name=""/>
        <dsp:cNvSpPr/>
      </dsp:nvSpPr>
      <dsp:spPr>
        <a:xfrm>
          <a:off x="0" y="1731661"/>
          <a:ext cx="4236745" cy="1316699"/>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8818" tIns="229108" rIns="328818"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Georgia" panose="02040502050405020303" pitchFamily="18" charset="0"/>
            </a:rPr>
            <a:t>Willingness to listen</a:t>
          </a:r>
          <a:endParaRPr lang="en-US" sz="1400" kern="1200" dirty="0">
            <a:latin typeface="Georgia" panose="02040502050405020303" pitchFamily="18" charset="0"/>
          </a:endParaRPr>
        </a:p>
        <a:p>
          <a:pPr marL="171450" lvl="1" indent="-171450" algn="l" defTabSz="711200">
            <a:lnSpc>
              <a:spcPct val="90000"/>
            </a:lnSpc>
            <a:spcBef>
              <a:spcPct val="0"/>
            </a:spcBef>
            <a:spcAft>
              <a:spcPct val="15000"/>
            </a:spcAft>
            <a:buChar char="••"/>
          </a:pPr>
          <a:r>
            <a:rPr lang="en-US" sz="1600" kern="1200" dirty="0">
              <a:latin typeface="Georgia" panose="02040502050405020303" pitchFamily="18" charset="0"/>
            </a:rPr>
            <a:t>Walk in my shoes approach</a:t>
          </a:r>
        </a:p>
        <a:p>
          <a:pPr marL="171450" lvl="1" indent="-171450" algn="l" defTabSz="711200">
            <a:lnSpc>
              <a:spcPct val="90000"/>
            </a:lnSpc>
            <a:spcBef>
              <a:spcPct val="0"/>
            </a:spcBef>
            <a:spcAft>
              <a:spcPct val="15000"/>
            </a:spcAft>
            <a:buChar char="••"/>
          </a:pPr>
          <a:r>
            <a:rPr lang="en-US" sz="1600" kern="1200" dirty="0">
              <a:latin typeface="Georgia" panose="02040502050405020303" pitchFamily="18" charset="0"/>
            </a:rPr>
            <a:t>Share our strengths in new ways across generations </a:t>
          </a:r>
        </a:p>
      </dsp:txBody>
      <dsp:txXfrm>
        <a:off x="0" y="1731661"/>
        <a:ext cx="4236745" cy="1316699"/>
      </dsp:txXfrm>
    </dsp:sp>
    <dsp:sp modelId="{B8606DA7-ADA8-4FDB-972E-E918B6C91504}">
      <dsp:nvSpPr>
        <dsp:cNvPr id="0" name=""/>
        <dsp:cNvSpPr/>
      </dsp:nvSpPr>
      <dsp:spPr>
        <a:xfrm>
          <a:off x="199559" y="1607384"/>
          <a:ext cx="3931923" cy="241400"/>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97" tIns="0" rIns="112097" bIns="0" numCol="1" spcCol="1270" anchor="ctr" anchorCtr="0">
          <a:noAutofit/>
        </a:bodyPr>
        <a:lstStyle/>
        <a:p>
          <a:pPr lvl="0" algn="ctr" defTabSz="711200">
            <a:lnSpc>
              <a:spcPct val="90000"/>
            </a:lnSpc>
            <a:spcBef>
              <a:spcPct val="0"/>
            </a:spcBef>
            <a:spcAft>
              <a:spcPct val="35000"/>
            </a:spcAft>
          </a:pPr>
          <a:r>
            <a:rPr lang="en-US" sz="1600" kern="1200" dirty="0">
              <a:latin typeface="Georgia" panose="02040502050405020303" pitchFamily="18" charset="0"/>
            </a:rPr>
            <a:t>Neighborhood Advisory Committee</a:t>
          </a:r>
        </a:p>
      </dsp:txBody>
      <dsp:txXfrm>
        <a:off x="211343" y="1619168"/>
        <a:ext cx="3908355" cy="217832"/>
      </dsp:txXfrm>
    </dsp:sp>
    <dsp:sp modelId="{20066EA9-3B7E-4722-B878-A7455F1EE7A0}">
      <dsp:nvSpPr>
        <dsp:cNvPr id="0" name=""/>
        <dsp:cNvSpPr/>
      </dsp:nvSpPr>
      <dsp:spPr>
        <a:xfrm>
          <a:off x="0" y="3199540"/>
          <a:ext cx="4236745" cy="1386000"/>
        </a:xfrm>
        <a:prstGeom prst="rect">
          <a:avLst/>
        </a:prstGeom>
        <a:solidFill>
          <a:schemeClr val="accent2">
            <a:alpha val="90000"/>
            <a:tint val="4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8818" tIns="229108" rIns="32881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Step up and help generations from repeating painful patterns </a:t>
          </a:r>
          <a:endParaRPr lang="en-US" sz="1400" kern="1200" dirty="0"/>
        </a:p>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Develop deeper shared understanding of needs/issues/solutions</a:t>
          </a:r>
        </a:p>
        <a:p>
          <a:pPr marL="114300" lvl="1" indent="-114300" algn="l" defTabSz="622300">
            <a:lnSpc>
              <a:spcPct val="90000"/>
            </a:lnSpc>
            <a:spcBef>
              <a:spcPct val="0"/>
            </a:spcBef>
            <a:spcAft>
              <a:spcPct val="15000"/>
            </a:spcAft>
            <a:buChar char="••"/>
          </a:pPr>
          <a:r>
            <a:rPr lang="en-US" sz="1400" kern="1200" dirty="0">
              <a:latin typeface="Georgia" panose="02040502050405020303" pitchFamily="18" charset="0"/>
            </a:rPr>
            <a:t>Change mindset- safety &amp; health/well-being</a:t>
          </a:r>
        </a:p>
      </dsp:txBody>
      <dsp:txXfrm>
        <a:off x="0" y="3199540"/>
        <a:ext cx="4236745" cy="1386000"/>
      </dsp:txXfrm>
    </dsp:sp>
    <dsp:sp modelId="{B132B357-8620-4AEC-85F4-947BC3335808}">
      <dsp:nvSpPr>
        <dsp:cNvPr id="0" name=""/>
        <dsp:cNvSpPr/>
      </dsp:nvSpPr>
      <dsp:spPr>
        <a:xfrm>
          <a:off x="199559" y="3017288"/>
          <a:ext cx="3931923" cy="218659"/>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97" tIns="0" rIns="112097" bIns="0" numCol="1" spcCol="1270" anchor="ctr" anchorCtr="0">
          <a:noAutofit/>
        </a:bodyPr>
        <a:lstStyle/>
        <a:p>
          <a:pPr lvl="0" algn="ctr" defTabSz="711200">
            <a:lnSpc>
              <a:spcPct val="90000"/>
            </a:lnSpc>
            <a:spcBef>
              <a:spcPct val="0"/>
            </a:spcBef>
            <a:spcAft>
              <a:spcPct val="35000"/>
            </a:spcAft>
          </a:pPr>
          <a:r>
            <a:rPr lang="en-US" sz="1600" kern="1200" dirty="0">
              <a:latin typeface="Georgia" panose="02040502050405020303" pitchFamily="18" charset="0"/>
            </a:rPr>
            <a:t>Neighborhood Advisory Committee</a:t>
          </a:r>
        </a:p>
      </dsp:txBody>
      <dsp:txXfrm>
        <a:off x="210233" y="3027962"/>
        <a:ext cx="3910575" cy="197311"/>
      </dsp:txXfrm>
    </dsp:sp>
  </dsp:spTree>
</dsp:drawing>
</file>

<file path=ppt/diagrams/layout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3995BA-730B-4B41-A1BA-105A1606312E}" type="datetimeFigureOut">
              <a:rPr lang="en-US" smtClean="0"/>
              <a:t>6/27/18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FD580F-35C6-C14F-BF94-4ED50069B863}" type="slidenum">
              <a:rPr lang="en-US" smtClean="0"/>
              <a:t>‹#›</a:t>
            </a:fld>
            <a:endParaRPr lang="en-US"/>
          </a:p>
        </p:txBody>
      </p:sp>
    </p:spTree>
    <p:extLst>
      <p:ext uri="{BB962C8B-B14F-4D97-AF65-F5344CB8AC3E}">
        <p14:creationId xmlns:p14="http://schemas.microsoft.com/office/powerpoint/2010/main" val="3052170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BC00D8-0110-9C4F-8DE5-8CAD9295E56A}" type="datetimeFigureOut">
              <a:rPr lang="en-US" smtClean="0"/>
              <a:t>6/27/18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E83F11-2EB5-FA4E-B9FD-F72780E06128}" type="slidenum">
              <a:rPr lang="en-US" smtClean="0"/>
              <a:t>‹#›</a:t>
            </a:fld>
            <a:endParaRPr lang="en-US"/>
          </a:p>
        </p:txBody>
      </p:sp>
    </p:spTree>
    <p:extLst>
      <p:ext uri="{BB962C8B-B14F-4D97-AF65-F5344CB8AC3E}">
        <p14:creationId xmlns:p14="http://schemas.microsoft.com/office/powerpoint/2010/main" val="10767019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1</a:t>
            </a:fld>
            <a:endParaRPr lang="en-US"/>
          </a:p>
        </p:txBody>
      </p:sp>
    </p:spTree>
    <p:extLst>
      <p:ext uri="{BB962C8B-B14F-4D97-AF65-F5344CB8AC3E}">
        <p14:creationId xmlns:p14="http://schemas.microsoft.com/office/powerpoint/2010/main" val="1605018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10</a:t>
            </a:fld>
            <a:endParaRPr lang="en-US"/>
          </a:p>
        </p:txBody>
      </p:sp>
    </p:spTree>
    <p:extLst>
      <p:ext uri="{BB962C8B-B14F-4D97-AF65-F5344CB8AC3E}">
        <p14:creationId xmlns:p14="http://schemas.microsoft.com/office/powerpoint/2010/main" val="1403695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11</a:t>
            </a:fld>
            <a:endParaRPr lang="en-US"/>
          </a:p>
        </p:txBody>
      </p:sp>
    </p:spTree>
    <p:extLst>
      <p:ext uri="{BB962C8B-B14F-4D97-AF65-F5344CB8AC3E}">
        <p14:creationId xmlns:p14="http://schemas.microsoft.com/office/powerpoint/2010/main" val="791214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8E83F11-2EB5-FA4E-B9FD-F72780E06128}" type="slidenum">
              <a:rPr lang="en-US" smtClean="0"/>
              <a:t>12</a:t>
            </a:fld>
            <a:endParaRPr lang="en-US"/>
          </a:p>
        </p:txBody>
      </p:sp>
    </p:spTree>
    <p:extLst>
      <p:ext uri="{BB962C8B-B14F-4D97-AF65-F5344CB8AC3E}">
        <p14:creationId xmlns:p14="http://schemas.microsoft.com/office/powerpoint/2010/main" val="3739060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13</a:t>
            </a:fld>
            <a:endParaRPr lang="en-US"/>
          </a:p>
        </p:txBody>
      </p:sp>
    </p:spTree>
    <p:extLst>
      <p:ext uri="{BB962C8B-B14F-4D97-AF65-F5344CB8AC3E}">
        <p14:creationId xmlns:p14="http://schemas.microsoft.com/office/powerpoint/2010/main" val="1203249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14</a:t>
            </a:fld>
            <a:endParaRPr lang="en-US"/>
          </a:p>
        </p:txBody>
      </p:sp>
    </p:spTree>
    <p:extLst>
      <p:ext uri="{BB962C8B-B14F-4D97-AF65-F5344CB8AC3E}">
        <p14:creationId xmlns:p14="http://schemas.microsoft.com/office/powerpoint/2010/main" val="3824255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15</a:t>
            </a:fld>
            <a:endParaRPr lang="en-US"/>
          </a:p>
        </p:txBody>
      </p:sp>
    </p:spTree>
    <p:extLst>
      <p:ext uri="{BB962C8B-B14F-4D97-AF65-F5344CB8AC3E}">
        <p14:creationId xmlns:p14="http://schemas.microsoft.com/office/powerpoint/2010/main" val="480771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16</a:t>
            </a:fld>
            <a:endParaRPr lang="en-US"/>
          </a:p>
        </p:txBody>
      </p:sp>
    </p:spTree>
    <p:extLst>
      <p:ext uri="{BB962C8B-B14F-4D97-AF65-F5344CB8AC3E}">
        <p14:creationId xmlns:p14="http://schemas.microsoft.com/office/powerpoint/2010/main" val="658108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17</a:t>
            </a:fld>
            <a:endParaRPr lang="en-US"/>
          </a:p>
        </p:txBody>
      </p:sp>
    </p:spTree>
    <p:extLst>
      <p:ext uri="{BB962C8B-B14F-4D97-AF65-F5344CB8AC3E}">
        <p14:creationId xmlns:p14="http://schemas.microsoft.com/office/powerpoint/2010/main" val="110725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18</a:t>
            </a:fld>
            <a:endParaRPr lang="en-US"/>
          </a:p>
        </p:txBody>
      </p:sp>
    </p:spTree>
    <p:extLst>
      <p:ext uri="{BB962C8B-B14F-4D97-AF65-F5344CB8AC3E}">
        <p14:creationId xmlns:p14="http://schemas.microsoft.com/office/powerpoint/2010/main" val="1238461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19</a:t>
            </a:fld>
            <a:endParaRPr lang="en-US"/>
          </a:p>
        </p:txBody>
      </p:sp>
    </p:spTree>
    <p:extLst>
      <p:ext uri="{BB962C8B-B14F-4D97-AF65-F5344CB8AC3E}">
        <p14:creationId xmlns:p14="http://schemas.microsoft.com/office/powerpoint/2010/main" val="1288882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D8E83F11-2EB5-FA4E-B9FD-F72780E06128}" type="slidenum">
              <a:rPr lang="en-US" smtClean="0"/>
              <a:t>2</a:t>
            </a:fld>
            <a:endParaRPr lang="en-US"/>
          </a:p>
        </p:txBody>
      </p:sp>
    </p:spTree>
    <p:extLst>
      <p:ext uri="{BB962C8B-B14F-4D97-AF65-F5344CB8AC3E}">
        <p14:creationId xmlns:p14="http://schemas.microsoft.com/office/powerpoint/2010/main" val="747761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20</a:t>
            </a:fld>
            <a:endParaRPr lang="en-US"/>
          </a:p>
        </p:txBody>
      </p:sp>
    </p:spTree>
    <p:extLst>
      <p:ext uri="{BB962C8B-B14F-4D97-AF65-F5344CB8AC3E}">
        <p14:creationId xmlns:p14="http://schemas.microsoft.com/office/powerpoint/2010/main" val="2729352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21</a:t>
            </a:fld>
            <a:endParaRPr lang="en-US"/>
          </a:p>
        </p:txBody>
      </p:sp>
    </p:spTree>
    <p:extLst>
      <p:ext uri="{BB962C8B-B14F-4D97-AF65-F5344CB8AC3E}">
        <p14:creationId xmlns:p14="http://schemas.microsoft.com/office/powerpoint/2010/main" val="2574964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22</a:t>
            </a:fld>
            <a:endParaRPr lang="en-US"/>
          </a:p>
        </p:txBody>
      </p:sp>
    </p:spTree>
    <p:extLst>
      <p:ext uri="{BB962C8B-B14F-4D97-AF65-F5344CB8AC3E}">
        <p14:creationId xmlns:p14="http://schemas.microsoft.com/office/powerpoint/2010/main" val="1068416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23</a:t>
            </a:fld>
            <a:endParaRPr lang="en-US"/>
          </a:p>
        </p:txBody>
      </p:sp>
    </p:spTree>
    <p:extLst>
      <p:ext uri="{BB962C8B-B14F-4D97-AF65-F5344CB8AC3E}">
        <p14:creationId xmlns:p14="http://schemas.microsoft.com/office/powerpoint/2010/main" val="1251989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24</a:t>
            </a:fld>
            <a:endParaRPr lang="en-US"/>
          </a:p>
        </p:txBody>
      </p:sp>
    </p:spTree>
    <p:extLst>
      <p:ext uri="{BB962C8B-B14F-4D97-AF65-F5344CB8AC3E}">
        <p14:creationId xmlns:p14="http://schemas.microsoft.com/office/powerpoint/2010/main" val="2832449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25</a:t>
            </a:fld>
            <a:endParaRPr lang="en-US"/>
          </a:p>
        </p:txBody>
      </p:sp>
    </p:spTree>
    <p:extLst>
      <p:ext uri="{BB962C8B-B14F-4D97-AF65-F5344CB8AC3E}">
        <p14:creationId xmlns:p14="http://schemas.microsoft.com/office/powerpoint/2010/main" val="480771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E83F11-2EB5-FA4E-B9FD-F72780E06128}" type="slidenum">
              <a:rPr lang="en-US" smtClean="0"/>
              <a:t>26</a:t>
            </a:fld>
            <a:endParaRPr lang="en-US"/>
          </a:p>
        </p:txBody>
      </p:sp>
    </p:spTree>
    <p:extLst>
      <p:ext uri="{BB962C8B-B14F-4D97-AF65-F5344CB8AC3E}">
        <p14:creationId xmlns:p14="http://schemas.microsoft.com/office/powerpoint/2010/main" val="2960921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27</a:t>
            </a:fld>
            <a:endParaRPr lang="en-US"/>
          </a:p>
        </p:txBody>
      </p:sp>
    </p:spTree>
    <p:extLst>
      <p:ext uri="{BB962C8B-B14F-4D97-AF65-F5344CB8AC3E}">
        <p14:creationId xmlns:p14="http://schemas.microsoft.com/office/powerpoint/2010/main" val="3605656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29</a:t>
            </a:fld>
            <a:endParaRPr lang="en-US"/>
          </a:p>
        </p:txBody>
      </p:sp>
    </p:spTree>
    <p:extLst>
      <p:ext uri="{BB962C8B-B14F-4D97-AF65-F5344CB8AC3E}">
        <p14:creationId xmlns:p14="http://schemas.microsoft.com/office/powerpoint/2010/main" val="1237530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30</a:t>
            </a:fld>
            <a:endParaRPr lang="en-US"/>
          </a:p>
        </p:txBody>
      </p:sp>
    </p:spTree>
    <p:extLst>
      <p:ext uri="{BB962C8B-B14F-4D97-AF65-F5344CB8AC3E}">
        <p14:creationId xmlns:p14="http://schemas.microsoft.com/office/powerpoint/2010/main" val="163382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3</a:t>
            </a:fld>
            <a:endParaRPr lang="en-US"/>
          </a:p>
        </p:txBody>
      </p:sp>
    </p:spTree>
    <p:extLst>
      <p:ext uri="{BB962C8B-B14F-4D97-AF65-F5344CB8AC3E}">
        <p14:creationId xmlns:p14="http://schemas.microsoft.com/office/powerpoint/2010/main" val="1506961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5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31</a:t>
            </a:fld>
            <a:endParaRPr lang="en-US"/>
          </a:p>
        </p:txBody>
      </p:sp>
    </p:spTree>
    <p:extLst>
      <p:ext uri="{BB962C8B-B14F-4D97-AF65-F5344CB8AC3E}">
        <p14:creationId xmlns:p14="http://schemas.microsoft.com/office/powerpoint/2010/main" val="1093732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32</a:t>
            </a:fld>
            <a:endParaRPr lang="en-US"/>
          </a:p>
        </p:txBody>
      </p:sp>
    </p:spTree>
    <p:extLst>
      <p:ext uri="{BB962C8B-B14F-4D97-AF65-F5344CB8AC3E}">
        <p14:creationId xmlns:p14="http://schemas.microsoft.com/office/powerpoint/2010/main" val="40199358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E83F11-2EB5-FA4E-B9FD-F72780E06128}" type="slidenum">
              <a:rPr lang="en-US" smtClean="0"/>
              <a:t>33</a:t>
            </a:fld>
            <a:endParaRPr lang="en-US"/>
          </a:p>
        </p:txBody>
      </p:sp>
    </p:spTree>
    <p:extLst>
      <p:ext uri="{BB962C8B-B14F-4D97-AF65-F5344CB8AC3E}">
        <p14:creationId xmlns:p14="http://schemas.microsoft.com/office/powerpoint/2010/main" val="39776089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34</a:t>
            </a:fld>
            <a:endParaRPr lang="en-US"/>
          </a:p>
        </p:txBody>
      </p:sp>
    </p:spTree>
    <p:extLst>
      <p:ext uri="{BB962C8B-B14F-4D97-AF65-F5344CB8AC3E}">
        <p14:creationId xmlns:p14="http://schemas.microsoft.com/office/powerpoint/2010/main" val="644628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E83F11-2EB5-FA4E-B9FD-F72780E06128}" type="slidenum">
              <a:rPr lang="en-US" smtClean="0"/>
              <a:t>35</a:t>
            </a:fld>
            <a:endParaRPr lang="en-US"/>
          </a:p>
        </p:txBody>
      </p:sp>
    </p:spTree>
    <p:extLst>
      <p:ext uri="{BB962C8B-B14F-4D97-AF65-F5344CB8AC3E}">
        <p14:creationId xmlns:p14="http://schemas.microsoft.com/office/powerpoint/2010/main" val="4267533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smtClean="0"/>
              <a:t>·</a:t>
            </a:r>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36</a:t>
            </a:fld>
            <a:endParaRPr lang="en-US"/>
          </a:p>
        </p:txBody>
      </p:sp>
    </p:spTree>
    <p:extLst>
      <p:ext uri="{BB962C8B-B14F-4D97-AF65-F5344CB8AC3E}">
        <p14:creationId xmlns:p14="http://schemas.microsoft.com/office/powerpoint/2010/main" val="3353586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37</a:t>
            </a:fld>
            <a:endParaRPr lang="en-US"/>
          </a:p>
        </p:txBody>
      </p:sp>
    </p:spTree>
    <p:extLst>
      <p:ext uri="{BB962C8B-B14F-4D97-AF65-F5344CB8AC3E}">
        <p14:creationId xmlns:p14="http://schemas.microsoft.com/office/powerpoint/2010/main" val="1756792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E83F11-2EB5-FA4E-B9FD-F72780E06128}" type="slidenum">
              <a:rPr lang="en-US" smtClean="0"/>
              <a:t>38</a:t>
            </a:fld>
            <a:endParaRPr lang="en-US"/>
          </a:p>
        </p:txBody>
      </p:sp>
    </p:spTree>
    <p:extLst>
      <p:ext uri="{BB962C8B-B14F-4D97-AF65-F5344CB8AC3E}">
        <p14:creationId xmlns:p14="http://schemas.microsoft.com/office/powerpoint/2010/main" val="3216269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E83F11-2EB5-FA4E-B9FD-F72780E06128}" type="slidenum">
              <a:rPr lang="en-US" smtClean="0"/>
              <a:t>39</a:t>
            </a:fld>
            <a:endParaRPr lang="en-US"/>
          </a:p>
        </p:txBody>
      </p:sp>
    </p:spTree>
    <p:extLst>
      <p:ext uri="{BB962C8B-B14F-4D97-AF65-F5344CB8AC3E}">
        <p14:creationId xmlns:p14="http://schemas.microsoft.com/office/powerpoint/2010/main" val="3862971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40</a:t>
            </a:fld>
            <a:endParaRPr lang="en-US"/>
          </a:p>
        </p:txBody>
      </p:sp>
    </p:spTree>
    <p:extLst>
      <p:ext uri="{BB962C8B-B14F-4D97-AF65-F5344CB8AC3E}">
        <p14:creationId xmlns:p14="http://schemas.microsoft.com/office/powerpoint/2010/main" val="575163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4</a:t>
            </a:fld>
            <a:endParaRPr lang="en-US"/>
          </a:p>
        </p:txBody>
      </p:sp>
    </p:spTree>
    <p:extLst>
      <p:ext uri="{BB962C8B-B14F-4D97-AF65-F5344CB8AC3E}">
        <p14:creationId xmlns:p14="http://schemas.microsoft.com/office/powerpoint/2010/main" val="15971403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41</a:t>
            </a:fld>
            <a:endParaRPr lang="en-US"/>
          </a:p>
        </p:txBody>
      </p:sp>
    </p:spTree>
    <p:extLst>
      <p:ext uri="{BB962C8B-B14F-4D97-AF65-F5344CB8AC3E}">
        <p14:creationId xmlns:p14="http://schemas.microsoft.com/office/powerpoint/2010/main" val="33340279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E83F11-2EB5-FA4E-B9FD-F72780E06128}" type="slidenum">
              <a:rPr lang="en-US" smtClean="0"/>
              <a:t>42</a:t>
            </a:fld>
            <a:endParaRPr lang="en-US"/>
          </a:p>
        </p:txBody>
      </p:sp>
    </p:spTree>
    <p:extLst>
      <p:ext uri="{BB962C8B-B14F-4D97-AF65-F5344CB8AC3E}">
        <p14:creationId xmlns:p14="http://schemas.microsoft.com/office/powerpoint/2010/main" val="810841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Aisha: Changing the approach to community organizing and planning contributed to changing the</a:t>
            </a:r>
            <a:r>
              <a:rPr lang="en-US" baseline="0" dirty="0" smtClean="0"/>
              <a:t> group’s mindset.”</a:t>
            </a:r>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43</a:t>
            </a:fld>
            <a:endParaRPr lang="en-US"/>
          </a:p>
        </p:txBody>
      </p:sp>
    </p:spTree>
    <p:extLst>
      <p:ext uri="{BB962C8B-B14F-4D97-AF65-F5344CB8AC3E}">
        <p14:creationId xmlns:p14="http://schemas.microsoft.com/office/powerpoint/2010/main" val="26963222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44</a:t>
            </a:fld>
            <a:endParaRPr lang="en-US"/>
          </a:p>
        </p:txBody>
      </p:sp>
    </p:spTree>
    <p:extLst>
      <p:ext uri="{BB962C8B-B14F-4D97-AF65-F5344CB8AC3E}">
        <p14:creationId xmlns:p14="http://schemas.microsoft.com/office/powerpoint/2010/main" val="2220689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5</a:t>
            </a:fld>
            <a:endParaRPr lang="en-US"/>
          </a:p>
        </p:txBody>
      </p:sp>
    </p:spTree>
    <p:extLst>
      <p:ext uri="{BB962C8B-B14F-4D97-AF65-F5344CB8AC3E}">
        <p14:creationId xmlns:p14="http://schemas.microsoft.com/office/powerpoint/2010/main" val="3641214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6</a:t>
            </a:fld>
            <a:endParaRPr lang="en-US"/>
          </a:p>
        </p:txBody>
      </p:sp>
    </p:spTree>
    <p:extLst>
      <p:ext uri="{BB962C8B-B14F-4D97-AF65-F5344CB8AC3E}">
        <p14:creationId xmlns:p14="http://schemas.microsoft.com/office/powerpoint/2010/main" val="3487339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7</a:t>
            </a:fld>
            <a:endParaRPr lang="en-US"/>
          </a:p>
        </p:txBody>
      </p:sp>
    </p:spTree>
    <p:extLst>
      <p:ext uri="{BB962C8B-B14F-4D97-AF65-F5344CB8AC3E}">
        <p14:creationId xmlns:p14="http://schemas.microsoft.com/office/powerpoint/2010/main" val="553300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8</a:t>
            </a:fld>
            <a:endParaRPr lang="en-US"/>
          </a:p>
        </p:txBody>
      </p:sp>
    </p:spTree>
    <p:extLst>
      <p:ext uri="{BB962C8B-B14F-4D97-AF65-F5344CB8AC3E}">
        <p14:creationId xmlns:p14="http://schemas.microsoft.com/office/powerpoint/2010/main" val="429101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83F11-2EB5-FA4E-B9FD-F72780E06128}" type="slidenum">
              <a:rPr lang="en-US" smtClean="0"/>
              <a:t>9</a:t>
            </a:fld>
            <a:endParaRPr lang="en-US"/>
          </a:p>
        </p:txBody>
      </p:sp>
    </p:spTree>
    <p:extLst>
      <p:ext uri="{BB962C8B-B14F-4D97-AF65-F5344CB8AC3E}">
        <p14:creationId xmlns:p14="http://schemas.microsoft.com/office/powerpoint/2010/main" val="1049954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956495DD-71E5-8A4D-B4D5-98D266108A8E}" type="datetimeFigureOut">
              <a:rPr lang="en-US" smtClean="0"/>
              <a:t>6/27/18</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8753AEF8-BA8A-764F-B819-AB3D3351A1B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956495DD-71E5-8A4D-B4D5-98D266108A8E}" type="datetimeFigureOut">
              <a:rPr lang="en-US" smtClean="0"/>
              <a:t>6/27/18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3AEF8-BA8A-764F-B819-AB3D3351A1B3}"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56495DD-71E5-8A4D-B4D5-98D266108A8E}" type="datetimeFigureOut">
              <a:rPr lang="en-US" smtClean="0"/>
              <a:t>6/27/18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3AEF8-BA8A-764F-B819-AB3D3351A1B3}"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56495DD-71E5-8A4D-B4D5-98D266108A8E}" type="datetimeFigureOut">
              <a:rPr lang="en-US" smtClean="0"/>
              <a:t>6/27/18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53AEF8-BA8A-764F-B819-AB3D3351A1B3}"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6495DD-71E5-8A4D-B4D5-98D266108A8E}" type="datetimeFigureOut">
              <a:rPr lang="en-US" smtClean="0"/>
              <a:t>6/27/18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53AEF8-BA8A-764F-B819-AB3D3351A1B3}"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6495DD-71E5-8A4D-B4D5-98D266108A8E}" type="datetimeFigureOut">
              <a:rPr lang="en-US" smtClean="0"/>
              <a:t>6/27/18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3AEF8-BA8A-764F-B819-AB3D3351A1B3}"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6495DD-71E5-8A4D-B4D5-98D266108A8E}" type="datetimeFigureOut">
              <a:rPr lang="en-US" smtClean="0"/>
              <a:t>6/27/18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3AEF8-BA8A-764F-B819-AB3D3351A1B3}"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6495DD-71E5-8A4D-B4D5-98D266108A8E}" type="datetimeFigureOut">
              <a:rPr lang="en-US" smtClean="0"/>
              <a:t>6/27/18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3AEF8-BA8A-764F-B819-AB3D3351A1B3}"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6495DD-71E5-8A4D-B4D5-98D266108A8E}" type="datetimeFigureOut">
              <a:rPr lang="en-US" smtClean="0"/>
              <a:t>6/27/18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3AEF8-BA8A-764F-B819-AB3D3351A1B3}"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6495DD-71E5-8A4D-B4D5-98D266108A8E}" type="datetimeFigureOut">
              <a:rPr lang="en-US" smtClean="0"/>
              <a:t>6/27/18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3AEF8-BA8A-764F-B819-AB3D3351A1B3}"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956495DD-71E5-8A4D-B4D5-98D266108A8E}" type="datetimeFigureOut">
              <a:rPr lang="en-US" smtClean="0"/>
              <a:t>6/27/18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3AEF8-BA8A-764F-B819-AB3D3351A1B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956495DD-71E5-8A4D-B4D5-98D266108A8E}" type="datetimeFigureOut">
              <a:rPr lang="en-US" smtClean="0"/>
              <a:t>6/27/18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3AEF8-BA8A-764F-B819-AB3D3351A1B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956495DD-71E5-8A4D-B4D5-98D266108A8E}" type="datetimeFigureOut">
              <a:rPr lang="en-US" smtClean="0"/>
              <a:t>6/27/18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3AEF8-BA8A-764F-B819-AB3D3351A1B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956495DD-71E5-8A4D-B4D5-98D266108A8E}" type="datetimeFigureOut">
              <a:rPr lang="en-US" smtClean="0"/>
              <a:t>6/27/18</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8753AEF8-BA8A-764F-B819-AB3D3351A1B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a:t>Click to edit Master text styles</a:t>
            </a:r>
          </a:p>
        </p:txBody>
      </p:sp>
      <p:sp>
        <p:nvSpPr>
          <p:cNvPr id="4" name="Date Placeholder 3"/>
          <p:cNvSpPr>
            <a:spLocks noGrp="1"/>
          </p:cNvSpPr>
          <p:nvPr>
            <p:ph type="dt" sz="half" idx="10"/>
          </p:nvPr>
        </p:nvSpPr>
        <p:spPr/>
        <p:txBody>
          <a:bodyPr/>
          <a:lstStyle/>
          <a:p>
            <a:fld id="{956495DD-71E5-8A4D-B4D5-98D266108A8E}" type="datetimeFigureOut">
              <a:rPr lang="en-US" smtClean="0"/>
              <a:t>6/27/18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3AEF8-BA8A-764F-B819-AB3D3351A1B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6495DD-71E5-8A4D-B4D5-98D266108A8E}" type="datetimeFigureOut">
              <a:rPr lang="en-US" smtClean="0"/>
              <a:t>6/27/18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3AEF8-BA8A-764F-B819-AB3D3351A1B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6495DD-71E5-8A4D-B4D5-98D266108A8E}" type="datetimeFigureOut">
              <a:rPr lang="en-US" smtClean="0"/>
              <a:t>6/27/18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3AEF8-BA8A-764F-B819-AB3D3351A1B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56495DD-71E5-8A4D-B4D5-98D266108A8E}" type="datetimeFigureOut">
              <a:rPr lang="en-US" smtClean="0"/>
              <a:t>6/27/18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3AEF8-BA8A-764F-B819-AB3D3351A1B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956495DD-71E5-8A4D-B4D5-98D266108A8E}" type="datetimeFigureOut">
              <a:rPr lang="en-US" smtClean="0"/>
              <a:t>6/27/18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53AEF8-BA8A-764F-B819-AB3D3351A1B3}"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56495DD-71E5-8A4D-B4D5-98D266108A8E}" type="datetimeFigureOut">
              <a:rPr lang="en-US" smtClean="0"/>
              <a:t>6/27/18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3AEF8-BA8A-764F-B819-AB3D3351A1B3}"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956495DD-71E5-8A4D-B4D5-98D266108A8E}" type="datetimeFigureOut">
              <a:rPr lang="en-US" smtClean="0"/>
              <a:t>6/27/18</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8753AEF8-BA8A-764F-B819-AB3D3351A1B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jpg"/><Relationship Id="rId7" Type="http://schemas.openxmlformats.org/officeDocument/2006/relationships/image" Target="../media/image27.png"/><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package" Target="../embeddings/Microsoft_Word_Document1.docx"/><Relationship Id="rId5" Type="http://schemas.openxmlformats.org/officeDocument/2006/relationships/image" Target="../media/image28.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jp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5" Type="http://schemas.openxmlformats.org/officeDocument/2006/relationships/image" Target="../media/image33.jpg"/><Relationship Id="rId6" Type="http://schemas.openxmlformats.org/officeDocument/2006/relationships/image" Target="../media/image34.jpg"/><Relationship Id="rId7" Type="http://schemas.openxmlformats.org/officeDocument/2006/relationships/image" Target="../media/image35.jp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0.jpg"/><Relationship Id="rId6" Type="http://schemas.openxmlformats.org/officeDocument/2006/relationships/image" Target="../media/image41.JPG"/><Relationship Id="rId7" Type="http://schemas.openxmlformats.org/officeDocument/2006/relationships/image" Target="../media/image42.jpg"/><Relationship Id="rId8" Type="http://schemas.openxmlformats.org/officeDocument/2006/relationships/image" Target="../media/image43.jp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4" Type="http://schemas.microsoft.com/office/2007/relationships/hdphoto" Target="../media/hdphoto2.wdp"/><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4" Type="http://schemas.microsoft.com/office/2007/relationships/hdphoto" Target="../media/hdphoto3.wdp"/><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g"/><Relationship Id="rId5" Type="http://schemas.openxmlformats.org/officeDocument/2006/relationships/image" Target="../media/image48.jpg"/><Relationship Id="rId6" Type="http://schemas.openxmlformats.org/officeDocument/2006/relationships/image" Target="../media/image49.jpg"/><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hyperlink" Target="https://drive.google.com/file/d/1p2dGlSp8uL0FX11Jr17tIpV5RWfq6_is/view?ts=5ac7809b" TargetMode="External"/><Relationship Id="rId4" Type="http://schemas.openxmlformats.org/officeDocument/2006/relationships/image" Target="../media/image50.png"/><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0.xml"/><Relationship Id="rId4" Type="http://schemas.openxmlformats.org/officeDocument/2006/relationships/diagramLayout" Target="../diagrams/layout10.xml"/><Relationship Id="rId5" Type="http://schemas.openxmlformats.org/officeDocument/2006/relationships/diagramQuickStyle" Target="../diagrams/quickStyle10.xml"/><Relationship Id="rId6" Type="http://schemas.openxmlformats.org/officeDocument/2006/relationships/diagramColors" Target="../diagrams/colors10.xml"/><Relationship Id="rId7" Type="http://schemas.microsoft.com/office/2007/relationships/diagramDrawing" Target="../diagrams/drawing10.xml"/><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1.xml"/><Relationship Id="rId4" Type="http://schemas.openxmlformats.org/officeDocument/2006/relationships/diagramLayout" Target="../diagrams/layout11.xml"/><Relationship Id="rId5" Type="http://schemas.openxmlformats.org/officeDocument/2006/relationships/diagramQuickStyle" Target="../diagrams/quickStyle11.xml"/><Relationship Id="rId6" Type="http://schemas.openxmlformats.org/officeDocument/2006/relationships/diagramColors" Target="../diagrams/colors11.xml"/><Relationship Id="rId7" Type="http://schemas.microsoft.com/office/2007/relationships/diagramDrawing" Target="../diagrams/drawing11.xml"/><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4" Type="http://schemas.microsoft.com/office/2007/relationships/hdphoto" Target="../media/hdphoto4.wdp"/><Relationship Id="rId5"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14.jpg"/><Relationship Id="rId5" Type="http://schemas.openxmlformats.org/officeDocument/2006/relationships/hyperlink" Target="mailto:info@justact.org" TargetMode="External"/><Relationship Id="rId6" Type="http://schemas.openxmlformats.org/officeDocument/2006/relationships/hyperlink" Target="https://www.facebook.com/" TargetMode="External"/><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8520" y="278323"/>
            <a:ext cx="8121876" cy="70788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4000" b="1" dirty="0" smtClean="0">
                <a:latin typeface="+mj-lt"/>
              </a:rPr>
              <a:t>If you build it</a:t>
            </a:r>
            <a:r>
              <a:rPr lang="mr-IN" sz="4000" b="1" dirty="0" smtClean="0">
                <a:latin typeface="+mj-lt"/>
              </a:rPr>
              <a:t>…</a:t>
            </a:r>
            <a:r>
              <a:rPr lang="en-US" sz="4000" b="1" dirty="0" smtClean="0">
                <a:latin typeface="+mj-lt"/>
              </a:rPr>
              <a:t>will they come? </a:t>
            </a:r>
          </a:p>
        </p:txBody>
      </p:sp>
      <p:sp>
        <p:nvSpPr>
          <p:cNvPr id="7" name="TextBox 6"/>
          <p:cNvSpPr txBox="1"/>
          <p:nvPr/>
        </p:nvSpPr>
        <p:spPr>
          <a:xfrm>
            <a:off x="3344683" y="5709019"/>
            <a:ext cx="6223235" cy="1092607"/>
          </a:xfrm>
          <a:prstGeom prst="rect">
            <a:avLst/>
          </a:prstGeom>
          <a:noFill/>
        </p:spPr>
        <p:txBody>
          <a:bodyPr wrap="square" rtlCol="0">
            <a:spAutoFit/>
          </a:bodyPr>
          <a:lstStyle/>
          <a:p>
            <a:endParaRPr lang="en-US" sz="500" dirty="0" smtClean="0"/>
          </a:p>
          <a:p>
            <a:pPr marL="342900" indent="-342900">
              <a:buFont typeface="Wingdings" charset="2"/>
              <a:buChar char="²"/>
            </a:pPr>
            <a:r>
              <a:rPr lang="en-US" sz="2000" dirty="0" err="1" smtClean="0"/>
              <a:t>Stasia</a:t>
            </a:r>
            <a:r>
              <a:rPr lang="en-US" sz="2000" dirty="0" smtClean="0"/>
              <a:t> </a:t>
            </a:r>
            <a:r>
              <a:rPr lang="en-US" sz="2000" dirty="0" err="1"/>
              <a:t>Monteiro</a:t>
            </a:r>
            <a:r>
              <a:rPr lang="en-US" sz="2000" dirty="0"/>
              <a:t>, </a:t>
            </a:r>
            <a:r>
              <a:rPr lang="en-US" sz="2000" dirty="0" smtClean="0"/>
              <a:t>HACE </a:t>
            </a:r>
          </a:p>
          <a:p>
            <a:pPr marL="342900" indent="-342900">
              <a:buFont typeface="Wingdings" charset="2"/>
              <a:buChar char="²"/>
            </a:pPr>
            <a:r>
              <a:rPr lang="en-US" sz="2000" dirty="0" err="1" smtClean="0"/>
              <a:t>De’Wayne</a:t>
            </a:r>
            <a:r>
              <a:rPr lang="en-US" sz="2000" dirty="0" smtClean="0"/>
              <a:t> Drummond, Mantua Civic Association &amp; </a:t>
            </a:r>
          </a:p>
          <a:p>
            <a:r>
              <a:rPr lang="en-US" sz="2000" dirty="0"/>
              <a:t>	</a:t>
            </a:r>
            <a:r>
              <a:rPr lang="en-US" sz="2000" dirty="0" smtClean="0"/>
              <a:t>					Mt. Vernon Manor CDC</a:t>
            </a:r>
            <a:endParaRPr lang="en-US" sz="2000" dirty="0"/>
          </a:p>
        </p:txBody>
      </p:sp>
      <p:sp>
        <p:nvSpPr>
          <p:cNvPr id="9" name="TextBox 8"/>
          <p:cNvSpPr txBox="1"/>
          <p:nvPr/>
        </p:nvSpPr>
        <p:spPr>
          <a:xfrm>
            <a:off x="175916" y="5788775"/>
            <a:ext cx="3972387" cy="1077218"/>
          </a:xfrm>
          <a:prstGeom prst="rect">
            <a:avLst/>
          </a:prstGeom>
          <a:noFill/>
        </p:spPr>
        <p:txBody>
          <a:bodyPr wrap="square" rtlCol="0">
            <a:spAutoFit/>
          </a:bodyPr>
          <a:lstStyle/>
          <a:p>
            <a:r>
              <a:rPr lang="en-US" sz="2000" dirty="0"/>
              <a:t>Lisa Jo Epstein, Just Act with </a:t>
            </a:r>
            <a:endParaRPr lang="en-US" sz="2000" dirty="0" smtClean="0"/>
          </a:p>
          <a:p>
            <a:pPr marL="342900" indent="-342900">
              <a:buFont typeface="Wingdings" charset="2"/>
              <a:buChar char="²"/>
            </a:pPr>
            <a:r>
              <a:rPr lang="en-US" sz="2000" dirty="0" smtClean="0"/>
              <a:t>Mark </a:t>
            </a:r>
            <a:r>
              <a:rPr lang="en-US" sz="2000" dirty="0"/>
              <a:t>Harrell, SWCDC </a:t>
            </a:r>
          </a:p>
          <a:p>
            <a:endParaRPr lang="en-US" sz="2400" dirty="0"/>
          </a:p>
        </p:txBody>
      </p:sp>
      <p:sp>
        <p:nvSpPr>
          <p:cNvPr id="8" name="Rectangle 7"/>
          <p:cNvSpPr/>
          <p:nvPr/>
        </p:nvSpPr>
        <p:spPr>
          <a:xfrm>
            <a:off x="558519" y="1234730"/>
            <a:ext cx="8512909" cy="55399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000" b="1" dirty="0" smtClean="0">
                <a:latin typeface="+mj-lt"/>
              </a:rPr>
              <a:t>Community Engagement begins with a Conversation</a:t>
            </a:r>
          </a:p>
        </p:txBody>
      </p:sp>
      <p:pic>
        <p:nvPicPr>
          <p:cNvPr id="3" name="Picture 2" descr="HACE6202017-1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375" y="1990202"/>
            <a:ext cx="4937760" cy="3291840"/>
          </a:xfrm>
          <a:prstGeom prst="rect">
            <a:avLst/>
          </a:prstGeom>
        </p:spPr>
      </p:pic>
    </p:spTree>
    <p:extLst>
      <p:ext uri="{BB962C8B-B14F-4D97-AF65-F5344CB8AC3E}">
        <p14:creationId xmlns:p14="http://schemas.microsoft.com/office/powerpoint/2010/main" val="322578916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5475" y="185738"/>
            <a:ext cx="8784225" cy="868362"/>
          </a:xfrm>
        </p:spPr>
        <p:txBody>
          <a:bodyPr/>
          <a:lstStyle/>
          <a:p>
            <a:r>
              <a:rPr lang="en-US" sz="3000" b="1" dirty="0"/>
              <a:t>DHCD’s Neighborhood Advisory Committees (NACs) </a:t>
            </a:r>
            <a:r>
              <a:rPr lang="en-US" sz="1800" dirty="0"/>
              <a:t>to lead and engage residents low and moderate-income neighborhoods in activities that support the City’s core objectives</a:t>
            </a:r>
            <a:endParaRPr lang="en-US" sz="1800" b="1" dirty="0"/>
          </a:p>
        </p:txBody>
      </p:sp>
      <p:sp>
        <p:nvSpPr>
          <p:cNvPr id="8" name="Content Placeholder 7"/>
          <p:cNvSpPr>
            <a:spLocks noGrp="1"/>
          </p:cNvSpPr>
          <p:nvPr>
            <p:ph sz="half" idx="15"/>
          </p:nvPr>
        </p:nvSpPr>
        <p:spPr>
          <a:xfrm>
            <a:off x="139700" y="4081205"/>
            <a:ext cx="8889999" cy="1778000"/>
          </a:xfrm>
        </p:spPr>
        <p:txBody>
          <a:bodyPr>
            <a:normAutofit fontScale="25000" lnSpcReduction="20000"/>
          </a:bodyPr>
          <a:lstStyle/>
          <a:p>
            <a:r>
              <a:rPr lang="en-US" sz="7400" dirty="0"/>
              <a:t>Promoting neighborhood sustainability through programs addressing homelessness prevention, energy conservation education, housing preservation, neighborhood safety, and health and wellness</a:t>
            </a:r>
          </a:p>
          <a:p>
            <a:r>
              <a:rPr lang="en-US" sz="7400" dirty="0"/>
              <a:t>Utilizing referral services for available housing counseling, workforce development and economic opportunities</a:t>
            </a:r>
          </a:p>
          <a:p>
            <a:r>
              <a:rPr lang="en-US" sz="7400" dirty="0"/>
              <a:t>Cultivating youth mentoring and civic engagement</a:t>
            </a:r>
          </a:p>
          <a:p>
            <a:r>
              <a:rPr lang="en-US" sz="7400" dirty="0"/>
              <a:t>Ensuring resident participation in City planning and development initiatives</a:t>
            </a:r>
          </a:p>
          <a:p>
            <a:pPr marL="0" indent="0">
              <a:buNone/>
            </a:pPr>
            <a:endParaRPr lang="en-US" dirty="0"/>
          </a:p>
        </p:txBody>
      </p:sp>
      <p:pic>
        <p:nvPicPr>
          <p:cNvPr id="10" name="Picture 9" descr="HACE_24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176712"/>
            <a:ext cx="1968500" cy="1717613"/>
          </a:xfrm>
          <a:prstGeom prst="rect">
            <a:avLst/>
          </a:prstGeom>
        </p:spPr>
      </p:pic>
      <p:pic>
        <p:nvPicPr>
          <p:cNvPr id="13" name="Picture 12"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1182968"/>
            <a:ext cx="2061414" cy="1716912"/>
          </a:xfrm>
          <a:prstGeom prst="rect">
            <a:avLst/>
          </a:prstGeom>
        </p:spPr>
      </p:pic>
      <p:pic>
        <p:nvPicPr>
          <p:cNvPr id="18" name="Picture 17" descr="Screenshot 2018-04-30 11.36.5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3100" y="1182967"/>
            <a:ext cx="2527300" cy="1715087"/>
          </a:xfrm>
          <a:prstGeom prst="rect">
            <a:avLst/>
          </a:prstGeom>
        </p:spPr>
      </p:pic>
      <p:pic>
        <p:nvPicPr>
          <p:cNvPr id="22" name="Picture 21" descr="bscc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4453" y="3035300"/>
            <a:ext cx="2715558" cy="876300"/>
          </a:xfrm>
          <a:prstGeom prst="rect">
            <a:avLst/>
          </a:prstGeom>
        </p:spPr>
      </p:pic>
      <p:pic>
        <p:nvPicPr>
          <p:cNvPr id="23" name="Picture 22" descr="apm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7900" y="3111500"/>
            <a:ext cx="2438400" cy="969705"/>
          </a:xfrm>
          <a:prstGeom prst="rect">
            <a:avLst/>
          </a:prstGeom>
        </p:spPr>
      </p:pic>
    </p:spTree>
    <p:extLst>
      <p:ext uri="{BB962C8B-B14F-4D97-AF65-F5344CB8AC3E}">
        <p14:creationId xmlns:p14="http://schemas.microsoft.com/office/powerpoint/2010/main" val="31081637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9100" y="395318"/>
            <a:ext cx="8432800" cy="563231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000" dirty="0">
                <a:solidFill>
                  <a:schemeClr val="tx1"/>
                </a:solidFill>
              </a:rPr>
              <a:t>“The challenge for every community is not so much to have vision of what it wants to become, or a plan, or specific timetables. </a:t>
            </a:r>
            <a:r>
              <a:rPr lang="en-US" sz="3000" dirty="0">
                <a:solidFill>
                  <a:srgbClr val="FFFFFF"/>
                </a:solidFill>
              </a:rPr>
              <a:t>The</a:t>
            </a:r>
            <a:r>
              <a:rPr lang="en-US" sz="3000" dirty="0">
                <a:solidFill>
                  <a:schemeClr val="tx1"/>
                </a:solidFill>
              </a:rPr>
              <a:t> </a:t>
            </a:r>
            <a:r>
              <a:rPr lang="en-US" sz="3000" dirty="0">
                <a:solidFill>
                  <a:schemeClr val="bg1"/>
                </a:solidFill>
              </a:rPr>
              <a:t>real challenge is to discover and create the means for engaging citizens that brings new possibility into being</a:t>
            </a:r>
            <a:r>
              <a:rPr lang="en-US" sz="3000" dirty="0">
                <a:solidFill>
                  <a:schemeClr val="tx1"/>
                </a:solidFill>
              </a:rPr>
              <a:t>. To state it more precisely, what gives power to communal possibility is the imagination and authorship of citizens led through a process of </a:t>
            </a:r>
            <a:r>
              <a:rPr lang="en-US" sz="3000" dirty="0" smtClean="0">
                <a:solidFill>
                  <a:schemeClr val="tx1"/>
                </a:solidFill>
              </a:rPr>
              <a:t>engagement</a:t>
            </a:r>
            <a:r>
              <a:rPr lang="mr-IN" sz="3000" dirty="0" smtClean="0">
                <a:solidFill>
                  <a:schemeClr val="tx1"/>
                </a:solidFill>
              </a:rPr>
              <a:t>…</a:t>
            </a:r>
            <a:r>
              <a:rPr lang="en-US" sz="3000" dirty="0" smtClean="0">
                <a:solidFill>
                  <a:schemeClr val="tx1"/>
                </a:solidFill>
              </a:rPr>
              <a:t>This is what creates a structure of belonging. This is more critical than the vision and the plan.”			</a:t>
            </a:r>
          </a:p>
          <a:p>
            <a:r>
              <a:rPr lang="en-US" sz="3000" dirty="0">
                <a:solidFill>
                  <a:schemeClr val="tx1"/>
                </a:solidFill>
              </a:rPr>
              <a:t>	</a:t>
            </a:r>
            <a:r>
              <a:rPr lang="en-US" sz="3000" dirty="0" smtClean="0">
                <a:solidFill>
                  <a:schemeClr val="tx1"/>
                </a:solidFill>
              </a:rPr>
              <a:t>					</a:t>
            </a:r>
            <a:r>
              <a:rPr lang="en-US" sz="3000" dirty="0" smtClean="0"/>
              <a:t>-</a:t>
            </a:r>
            <a:r>
              <a:rPr lang="en-US" sz="3000" dirty="0"/>
              <a:t>-</a:t>
            </a:r>
            <a:r>
              <a:rPr lang="en-US" sz="3000" dirty="0">
                <a:solidFill>
                  <a:schemeClr val="tx1"/>
                </a:solidFill>
              </a:rPr>
              <a:t>Peter</a:t>
            </a:r>
            <a:r>
              <a:rPr lang="en-US" sz="3000" dirty="0"/>
              <a:t> </a:t>
            </a:r>
            <a:r>
              <a:rPr lang="en-US" sz="3000" dirty="0">
                <a:solidFill>
                  <a:srgbClr val="000000"/>
                </a:solidFill>
              </a:rPr>
              <a:t>Block</a:t>
            </a:r>
            <a:r>
              <a:rPr lang="en-US" sz="3000" dirty="0"/>
              <a:t> </a:t>
            </a:r>
          </a:p>
          <a:p>
            <a:r>
              <a:rPr lang="en-US" sz="3000" i="1" dirty="0"/>
              <a:t>						</a:t>
            </a:r>
            <a:r>
              <a:rPr lang="en-US" sz="3000" i="1" dirty="0" smtClean="0">
                <a:solidFill>
                  <a:srgbClr val="000000"/>
                </a:solidFill>
              </a:rPr>
              <a:t>Community</a:t>
            </a:r>
            <a:r>
              <a:rPr lang="en-US" sz="3000" i="1" dirty="0">
                <a:solidFill>
                  <a:srgbClr val="000000"/>
                </a:solidFill>
              </a:rPr>
              <a:t>: The Structure of Belonging</a:t>
            </a:r>
          </a:p>
        </p:txBody>
      </p:sp>
    </p:spTree>
    <p:extLst>
      <p:ext uri="{BB962C8B-B14F-4D97-AF65-F5344CB8AC3E}">
        <p14:creationId xmlns:p14="http://schemas.microsoft.com/office/powerpoint/2010/main" val="235388437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6F9A1AC-D67F-481B-B558-00065D85850A}"/>
              </a:ext>
            </a:extLst>
          </p:cNvPr>
          <p:cNvSpPr>
            <a:spLocks noGrp="1"/>
          </p:cNvSpPr>
          <p:nvPr>
            <p:ph idx="1"/>
          </p:nvPr>
        </p:nvSpPr>
        <p:spPr>
          <a:xfrm>
            <a:off x="1157677" y="1796180"/>
            <a:ext cx="6578600" cy="4804816"/>
          </a:xfrm>
        </p:spPr>
        <p:txBody>
          <a:bodyPr>
            <a:normAutofit fontScale="25000" lnSpcReduction="20000"/>
          </a:bodyPr>
          <a:lstStyle/>
          <a:p>
            <a:pPr marL="0" indent="0">
              <a:buNone/>
            </a:pPr>
            <a:endParaRPr lang="en-US" dirty="0"/>
          </a:p>
          <a:p>
            <a:r>
              <a:rPr lang="en-US" sz="9600" b="1" dirty="0" smtClean="0">
                <a:latin typeface="Georgia" panose="02040502050405020303" pitchFamily="18" charset="0"/>
              </a:rPr>
              <a:t>Utilize theatre &amp; arts</a:t>
            </a:r>
            <a:r>
              <a:rPr lang="en-US" sz="9600" b="1" dirty="0">
                <a:latin typeface="Georgia" panose="02040502050405020303" pitchFamily="18" charset="0"/>
              </a:rPr>
              <a:t>-based </a:t>
            </a:r>
            <a:r>
              <a:rPr lang="en-US" sz="9600" b="1" dirty="0" smtClean="0">
                <a:latin typeface="Georgia" panose="02040502050405020303" pitchFamily="18" charset="0"/>
              </a:rPr>
              <a:t>strategies to</a:t>
            </a:r>
            <a:r>
              <a:rPr lang="mr-IN" sz="9600" b="1" dirty="0" smtClean="0">
                <a:latin typeface="Georgia" panose="02040502050405020303" pitchFamily="18" charset="0"/>
              </a:rPr>
              <a:t>…</a:t>
            </a:r>
            <a:r>
              <a:rPr lang="en-US" sz="9600" dirty="0" smtClean="0">
                <a:latin typeface="Georgia" panose="02040502050405020303" pitchFamily="18" charset="0"/>
              </a:rPr>
              <a:t> </a:t>
            </a:r>
            <a:endParaRPr lang="en-US" sz="9600" dirty="0">
              <a:latin typeface="Georgia" panose="02040502050405020303" pitchFamily="18" charset="0"/>
            </a:endParaRPr>
          </a:p>
          <a:p>
            <a:r>
              <a:rPr lang="en-US" sz="9600" b="1" dirty="0">
                <a:latin typeface="Georgia" panose="02040502050405020303" pitchFamily="18" charset="0"/>
              </a:rPr>
              <a:t>Increase knowledge and awareness</a:t>
            </a:r>
            <a:r>
              <a:rPr lang="en-US" sz="9600" dirty="0">
                <a:latin typeface="Georgia" panose="02040502050405020303" pitchFamily="18" charset="0"/>
              </a:rPr>
              <a:t> </a:t>
            </a:r>
          </a:p>
          <a:p>
            <a:pPr lvl="1">
              <a:buFont typeface="Courier New" panose="02070309020205020404" pitchFamily="49" charset="0"/>
              <a:buChar char="o"/>
            </a:pPr>
            <a:r>
              <a:rPr lang="en-US" sz="9600" dirty="0">
                <a:latin typeface="Georgia" panose="02040502050405020303" pitchFamily="18" charset="0"/>
              </a:rPr>
              <a:t>local community needs and assets </a:t>
            </a:r>
          </a:p>
          <a:p>
            <a:pPr lvl="1">
              <a:buFont typeface="Courier New" panose="02070309020205020404" pitchFamily="49" charset="0"/>
              <a:buChar char="o"/>
            </a:pPr>
            <a:r>
              <a:rPr lang="en-US" sz="9600" dirty="0">
                <a:latin typeface="Georgia" panose="02040502050405020303" pitchFamily="18" charset="0"/>
              </a:rPr>
              <a:t>barriers related to community health and well-being  </a:t>
            </a:r>
          </a:p>
          <a:p>
            <a:pPr>
              <a:lnSpc>
                <a:spcPct val="120000"/>
              </a:lnSpc>
            </a:pPr>
            <a:r>
              <a:rPr lang="en-US" sz="9600" b="1" dirty="0">
                <a:latin typeface="Georgia" panose="02040502050405020303" pitchFamily="18" charset="0"/>
              </a:rPr>
              <a:t>Facilitate relationship</a:t>
            </a:r>
            <a:r>
              <a:rPr lang="en-US" sz="9600" dirty="0">
                <a:latin typeface="Georgia" panose="02040502050405020303" pitchFamily="18" charset="0"/>
              </a:rPr>
              <a:t> </a:t>
            </a:r>
            <a:r>
              <a:rPr lang="en-US" sz="9600" b="1" dirty="0">
                <a:latin typeface="Georgia" panose="02040502050405020303" pitchFamily="18" charset="0"/>
              </a:rPr>
              <a:t>building and cross-sector collaboration</a:t>
            </a:r>
            <a:r>
              <a:rPr lang="en-US" sz="9600" dirty="0">
                <a:latin typeface="Georgia" panose="02040502050405020303" pitchFamily="18" charset="0"/>
              </a:rPr>
              <a:t> </a:t>
            </a:r>
          </a:p>
          <a:p>
            <a:pPr lvl="1">
              <a:buFont typeface="Courier New" panose="02070309020205020404" pitchFamily="49" charset="0"/>
              <a:buChar char="o"/>
            </a:pPr>
            <a:r>
              <a:rPr lang="en-US" sz="9600" dirty="0">
                <a:latin typeface="Georgia" panose="02040502050405020303" pitchFamily="18" charset="0"/>
              </a:rPr>
              <a:t>support and strengthen local communities</a:t>
            </a:r>
          </a:p>
          <a:p>
            <a:endParaRPr lang="en-US" sz="9600" dirty="0">
              <a:latin typeface="Georgia" panose="02040502050405020303" pitchFamily="18" charset="0"/>
            </a:endParaRPr>
          </a:p>
          <a:p>
            <a:pPr marL="0" indent="0">
              <a:buNone/>
            </a:pPr>
            <a:r>
              <a:rPr lang="en-US" sz="9600" dirty="0">
                <a:latin typeface="Georgia" panose="02040502050405020303" pitchFamily="18" charset="0"/>
              </a:rPr>
              <a:t>	</a:t>
            </a:r>
          </a:p>
        </p:txBody>
      </p:sp>
      <p:sp>
        <p:nvSpPr>
          <p:cNvPr id="5" name="TextBox 4"/>
          <p:cNvSpPr txBox="1"/>
          <p:nvPr/>
        </p:nvSpPr>
        <p:spPr>
          <a:xfrm>
            <a:off x="-33922" y="377938"/>
            <a:ext cx="9102923" cy="1862048"/>
          </a:xfrm>
          <a:prstGeom prst="rect">
            <a:avLst/>
          </a:prstGeom>
          <a:noFill/>
        </p:spPr>
        <p:txBody>
          <a:bodyPr wrap="none" rtlCol="0">
            <a:spAutoFit/>
          </a:bodyPr>
          <a:lstStyle/>
          <a:p>
            <a:pPr algn="ctr"/>
            <a:r>
              <a:rPr lang="en-US" sz="4000" dirty="0"/>
              <a:t>What </a:t>
            </a:r>
            <a:r>
              <a:rPr lang="en-US" sz="4000" dirty="0" smtClean="0"/>
              <a:t>are </a:t>
            </a:r>
            <a:r>
              <a:rPr lang="en-US" sz="4000" dirty="0"/>
              <a:t>the </a:t>
            </a:r>
            <a:r>
              <a:rPr lang="en-US" sz="4000" dirty="0" smtClean="0"/>
              <a:t>goals </a:t>
            </a:r>
            <a:r>
              <a:rPr lang="en-US" sz="4000" dirty="0"/>
              <a:t>of </a:t>
            </a:r>
            <a:r>
              <a:rPr lang="en-US" sz="4000" dirty="0" smtClean="0"/>
              <a:t>an </a:t>
            </a:r>
            <a:r>
              <a:rPr lang="en-US" sz="4000" dirty="0"/>
              <a:t>Art Powered </a:t>
            </a:r>
            <a:r>
              <a:rPr lang="en-US" sz="4000" dirty="0" smtClean="0"/>
              <a:t>Places </a:t>
            </a:r>
          </a:p>
          <a:p>
            <a:pPr algn="ctr"/>
            <a:r>
              <a:rPr lang="en-US" sz="4000" dirty="0" smtClean="0"/>
              <a:t>conversation</a:t>
            </a:r>
            <a:r>
              <a:rPr lang="en-US" sz="4000" dirty="0"/>
              <a:t>?</a:t>
            </a:r>
          </a:p>
          <a:p>
            <a:endParaRPr lang="en-US" sz="3500" dirty="0"/>
          </a:p>
        </p:txBody>
      </p:sp>
    </p:spTree>
    <p:extLst>
      <p:ext uri="{BB962C8B-B14F-4D97-AF65-F5344CB8AC3E}">
        <p14:creationId xmlns:p14="http://schemas.microsoft.com/office/powerpoint/2010/main" val="7934732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22" presetClass="entr" presetSubtype="4"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down)">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22" presetClass="entr" presetSubtype="4"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down)">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down)">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DCCFE580-6DED-4D7D-8805-C53D936B4911}"/>
              </a:ext>
            </a:extLst>
          </p:cNvPr>
          <p:cNvSpPr>
            <a:spLocks noGrp="1"/>
          </p:cNvSpPr>
          <p:nvPr>
            <p:ph type="title"/>
          </p:nvPr>
        </p:nvSpPr>
        <p:spPr>
          <a:xfrm>
            <a:off x="507205" y="365126"/>
            <a:ext cx="8008145" cy="1325563"/>
          </a:xfrm>
        </p:spPr>
        <p:txBody>
          <a:bodyPr>
            <a:normAutofit/>
          </a:bodyPr>
          <a:lstStyle/>
          <a:p>
            <a:pPr algn="ctr"/>
            <a:r>
              <a:rPr lang="en-US" sz="3200" dirty="0">
                <a:solidFill>
                  <a:schemeClr val="tx1"/>
                </a:solidFill>
                <a:latin typeface="Georgia" panose="02040502050405020303" pitchFamily="18" charset="0"/>
              </a:rPr>
              <a:t>Evaluation Design</a:t>
            </a:r>
            <a:br>
              <a:rPr lang="en-US" sz="3200" dirty="0">
                <a:solidFill>
                  <a:schemeClr val="tx1"/>
                </a:solidFill>
                <a:latin typeface="Georgia" panose="02040502050405020303" pitchFamily="18" charset="0"/>
              </a:rPr>
            </a:br>
            <a:r>
              <a:rPr lang="en-US" sz="3200" dirty="0">
                <a:solidFill>
                  <a:schemeClr val="tx1"/>
                </a:solidFill>
                <a:latin typeface="Georgia" panose="02040502050405020303" pitchFamily="18" charset="0"/>
              </a:rPr>
              <a:t>Intersection of Art and Social Issues</a:t>
            </a:r>
          </a:p>
        </p:txBody>
      </p:sp>
      <p:graphicFrame>
        <p:nvGraphicFramePr>
          <p:cNvPr id="7" name="Content Placeholder 6">
            <a:extLst>
              <a:ext uri="{FF2B5EF4-FFF2-40B4-BE49-F238E27FC236}">
                <a16:creationId xmlns="" xmlns:a16="http://schemas.microsoft.com/office/drawing/2014/main" id="{B6AECF09-CC70-4BB2-A45F-F44232CBF000}"/>
              </a:ext>
            </a:extLst>
          </p:cNvPr>
          <p:cNvGraphicFramePr>
            <a:graphicFrameLocks noGrp="1"/>
          </p:cNvGraphicFramePr>
          <p:nvPr>
            <p:ph idx="1"/>
            <p:extLst>
              <p:ext uri="{D42A27DB-BD31-4B8C-83A1-F6EECF244321}">
                <p14:modId xmlns:p14="http://schemas.microsoft.com/office/powerpoint/2010/main" val="95270468"/>
              </p:ext>
            </p:extLst>
          </p:nvPr>
        </p:nvGraphicFramePr>
        <p:xfrm>
          <a:off x="507206" y="1816100"/>
          <a:ext cx="800814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11811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 xmlns:a16="http://schemas.microsoft.com/office/drawing/2014/main" id="{869F757A-10AF-4810-B29D-A39895C758B6}"/>
              </a:ext>
            </a:extLst>
          </p:cNvPr>
          <p:cNvGraphicFramePr>
            <a:graphicFrameLocks noChangeAspect="1"/>
          </p:cNvGraphicFramePr>
          <p:nvPr>
            <p:extLst>
              <p:ext uri="{D42A27DB-BD31-4B8C-83A1-F6EECF244321}">
                <p14:modId xmlns:p14="http://schemas.microsoft.com/office/powerpoint/2010/main" val="4178376157"/>
              </p:ext>
            </p:extLst>
          </p:nvPr>
        </p:nvGraphicFramePr>
        <p:xfrm>
          <a:off x="317500" y="342900"/>
          <a:ext cx="8215313" cy="6237288"/>
        </p:xfrm>
        <a:graphic>
          <a:graphicData uri="http://schemas.openxmlformats.org/presentationml/2006/ole">
            <mc:AlternateContent xmlns:mc="http://schemas.openxmlformats.org/markup-compatibility/2006">
              <mc:Choice xmlns:v="urn:schemas-microsoft-com:vml" Requires="v">
                <p:oleObj spid="_x0000_s1131" name="Document" r:id="rId4" imgW="8788400" imgH="5905500" progId="Word.Document.12">
                  <p:embed/>
                </p:oleObj>
              </mc:Choice>
              <mc:Fallback>
                <p:oleObj name="Document" r:id="rId4" imgW="8788400" imgH="5905500" progId="Word.Document.12">
                  <p:embed/>
                  <p:pic>
                    <p:nvPicPr>
                      <p:cNvPr id="0" name=""/>
                      <p:cNvPicPr/>
                      <p:nvPr/>
                    </p:nvPicPr>
                    <p:blipFill>
                      <a:blip r:embed="rId5"/>
                      <a:stretch>
                        <a:fillRect/>
                      </a:stretch>
                    </p:blipFill>
                    <p:spPr>
                      <a:xfrm>
                        <a:off x="317500" y="342900"/>
                        <a:ext cx="8215313" cy="6237288"/>
                      </a:xfrm>
                      <a:prstGeom prst="rect">
                        <a:avLst/>
                      </a:prstGeom>
                    </p:spPr>
                  </p:pic>
                </p:oleObj>
              </mc:Fallback>
            </mc:AlternateContent>
          </a:graphicData>
        </a:graphic>
      </p:graphicFrame>
    </p:spTree>
    <p:extLst>
      <p:ext uri="{BB962C8B-B14F-4D97-AF65-F5344CB8AC3E}">
        <p14:creationId xmlns:p14="http://schemas.microsoft.com/office/powerpoint/2010/main" val="26496161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8520" y="2301251"/>
            <a:ext cx="8121876" cy="70788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4000" b="1" dirty="0" smtClean="0">
                <a:latin typeface="+mj-lt"/>
              </a:rPr>
              <a:t>Ways to build the conversation</a:t>
            </a:r>
            <a:r>
              <a:rPr lang="mr-IN" sz="4000" b="1" dirty="0" smtClean="0">
                <a:latin typeface="+mj-lt"/>
              </a:rPr>
              <a:t>…</a:t>
            </a:r>
            <a:endParaRPr lang="en-US" sz="4000" b="1" dirty="0" smtClean="0">
              <a:latin typeface="+mj-lt"/>
            </a:endParaRPr>
          </a:p>
        </p:txBody>
      </p:sp>
    </p:spTree>
    <p:extLst>
      <p:ext uri="{BB962C8B-B14F-4D97-AF65-F5344CB8AC3E}">
        <p14:creationId xmlns:p14="http://schemas.microsoft.com/office/powerpoint/2010/main" val="2034919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5122" y="181775"/>
            <a:ext cx="8517604" cy="327782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t>Just Act </a:t>
            </a:r>
            <a:endParaRPr lang="en-US" sz="2400" dirty="0" smtClean="0"/>
          </a:p>
          <a:p>
            <a:pPr marL="342900" indent="-342900" algn="ctr">
              <a:buFont typeface="Wingdings" charset="2"/>
              <a:buChar char="Ø"/>
            </a:pPr>
            <a:r>
              <a:rPr lang="en-US" sz="2400" b="1" i="1" dirty="0" smtClean="0">
                <a:solidFill>
                  <a:schemeClr val="accent4"/>
                </a:solidFill>
              </a:rPr>
              <a:t>activates</a:t>
            </a:r>
            <a:r>
              <a:rPr lang="en-US" sz="2400" dirty="0" smtClean="0"/>
              <a:t> </a:t>
            </a:r>
            <a:r>
              <a:rPr lang="en-US" sz="2400" dirty="0"/>
              <a:t>a local community's assets and </a:t>
            </a:r>
            <a:r>
              <a:rPr lang="en-US" sz="2400" dirty="0" smtClean="0"/>
              <a:t>hopes by </a:t>
            </a:r>
          </a:p>
          <a:p>
            <a:pPr marL="342900" indent="-342900" algn="ctr">
              <a:buFont typeface="Wingdings" charset="2"/>
              <a:buChar char="Ø"/>
            </a:pPr>
            <a:r>
              <a:rPr lang="en-US" sz="2400" b="1" i="1" dirty="0" smtClean="0">
                <a:solidFill>
                  <a:srgbClr val="83A7BF"/>
                </a:solidFill>
              </a:rPr>
              <a:t>collaborating</a:t>
            </a:r>
            <a:r>
              <a:rPr lang="en-US" sz="2400" dirty="0" smtClean="0"/>
              <a:t> </a:t>
            </a:r>
            <a:r>
              <a:rPr lang="en-US" sz="2400" dirty="0"/>
              <a:t>with diverse groups and </a:t>
            </a:r>
            <a:r>
              <a:rPr lang="en-US" sz="2400" dirty="0" smtClean="0"/>
              <a:t>creatively </a:t>
            </a:r>
            <a:r>
              <a:rPr lang="en-US" sz="2400" dirty="0"/>
              <a:t>facilitating communication amongst them </a:t>
            </a:r>
          </a:p>
          <a:p>
            <a:pPr marL="342900" indent="-342900" algn="ctr">
              <a:buFont typeface="Wingdings" charset="2"/>
              <a:buChar char="Ø"/>
            </a:pPr>
            <a:r>
              <a:rPr lang="en-US" sz="2400" dirty="0"/>
              <a:t>t</a:t>
            </a:r>
            <a:r>
              <a:rPr lang="en-US" sz="2400" dirty="0" smtClean="0"/>
              <a:t>o collectively </a:t>
            </a:r>
            <a:r>
              <a:rPr lang="en-US" sz="2400" dirty="0"/>
              <a:t>generate </a:t>
            </a:r>
            <a:r>
              <a:rPr lang="en-US" sz="2400" b="1" i="1" dirty="0">
                <a:solidFill>
                  <a:srgbClr val="800000"/>
                </a:solidFill>
              </a:rPr>
              <a:t>transform</a:t>
            </a:r>
            <a:r>
              <a:rPr lang="en-US" sz="2400" i="1" dirty="0"/>
              <a:t>ative</a:t>
            </a:r>
            <a:r>
              <a:rPr lang="en-US" sz="2400" dirty="0"/>
              <a:t> solutions. </a:t>
            </a:r>
          </a:p>
          <a:p>
            <a:pPr algn="ctr"/>
            <a:endParaRPr lang="en-US" sz="1500" dirty="0"/>
          </a:p>
          <a:p>
            <a:pPr algn="ctr"/>
            <a:r>
              <a:rPr lang="en-US" sz="2400" dirty="0"/>
              <a:t>The result is the creation of public spaces that promote people's health, well-being, and supporting leadership capacity that aligns with their core values.</a:t>
            </a:r>
          </a:p>
        </p:txBody>
      </p:sp>
      <p:pic>
        <p:nvPicPr>
          <p:cNvPr id="5" name="Picture 4" descr="unna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0195" y="3677543"/>
            <a:ext cx="4531606" cy="3030842"/>
          </a:xfrm>
          <a:prstGeom prst="rect">
            <a:avLst/>
          </a:prstGeom>
          <a:ln w="38100" cmpd="sng">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60157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5666" y="1838930"/>
            <a:ext cx="5894916" cy="1569660"/>
          </a:xfrm>
          <a:prstGeom prst="rect">
            <a:avLst/>
          </a:prstGeom>
          <a:noFill/>
        </p:spPr>
        <p:txBody>
          <a:bodyPr wrap="square" rtlCol="0">
            <a:spAutoFit/>
          </a:bodyPr>
          <a:lstStyle/>
          <a:p>
            <a:r>
              <a:rPr lang="en-US" sz="9600" b="1" dirty="0">
                <a:ln w="1905"/>
                <a:solidFill>
                  <a:schemeClr val="accent4"/>
                </a:solidFill>
                <a:effectLst>
                  <a:innerShdw blurRad="69850" dist="43180" dir="5400000">
                    <a:srgbClr val="000000">
                      <a:alpha val="65000"/>
                    </a:srgbClr>
                  </a:innerShdw>
                </a:effectLst>
              </a:rPr>
              <a:t>A</a:t>
            </a:r>
            <a:r>
              <a:rPr lang="en-US" sz="9600" b="1" dirty="0"/>
              <a:t>ctivate</a:t>
            </a:r>
          </a:p>
        </p:txBody>
      </p:sp>
      <p:sp>
        <p:nvSpPr>
          <p:cNvPr id="3" name="Right Arrow 2"/>
          <p:cNvSpPr/>
          <p:nvPr/>
        </p:nvSpPr>
        <p:spPr>
          <a:xfrm>
            <a:off x="1735666" y="3000074"/>
            <a:ext cx="5397501" cy="1365250"/>
          </a:xfrm>
          <a:prstGeom prst="rightArrow">
            <a:avLst/>
          </a:prstGeom>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rgbClr val="FFB400"/>
              </a:solidFill>
            </a:endParaRPr>
          </a:p>
        </p:txBody>
      </p:sp>
    </p:spTree>
    <p:extLst>
      <p:ext uri="{BB962C8B-B14F-4D97-AF65-F5344CB8AC3E}">
        <p14:creationId xmlns:p14="http://schemas.microsoft.com/office/powerpoint/2010/main" val="455355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4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8500" y="380546"/>
            <a:ext cx="7313613" cy="1206953"/>
          </a:xfrm>
        </p:spPr>
        <p:txBody>
          <a:bodyPr/>
          <a:lstStyle/>
          <a:p>
            <a:r>
              <a:rPr lang="en-US" dirty="0" smtClean="0"/>
              <a:t>The conversation happens </a:t>
            </a:r>
            <a:br>
              <a:rPr lang="en-US" dirty="0" smtClean="0"/>
            </a:br>
            <a:r>
              <a:rPr lang="en-US" dirty="0" smtClean="0"/>
              <a:t>at whose table? who is there?</a:t>
            </a:r>
            <a:endParaRPr lang="en-US" dirty="0"/>
          </a:p>
        </p:txBody>
      </p:sp>
      <p:sp>
        <p:nvSpPr>
          <p:cNvPr id="6" name="Rectangle 5"/>
          <p:cNvSpPr/>
          <p:nvPr/>
        </p:nvSpPr>
        <p:spPr>
          <a:xfrm>
            <a:off x="2823221" y="3348009"/>
            <a:ext cx="3279251" cy="2443191"/>
          </a:xfrm>
          <a:prstGeom prst="rect">
            <a:avLst/>
          </a:prstGeom>
          <a:blipFill>
            <a:blip r:embed="rId3">
              <a:extLst>
                <a:ext uri="{28A0092B-C50C-407E-A947-70E740481C1C}">
                  <a14:useLocalDpi xmlns:a14="http://schemas.microsoft.com/office/drawing/2010/main" val="0"/>
                </a:ext>
              </a:extLst>
            </a:blip>
            <a:srcRect/>
            <a:stretch>
              <a:fillRect l="-6000" r="-6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7" name="Rectangle 6"/>
          <p:cNvSpPr/>
          <p:nvPr/>
        </p:nvSpPr>
        <p:spPr>
          <a:xfrm>
            <a:off x="2530928" y="2291704"/>
            <a:ext cx="3755571"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665567" y="2425738"/>
            <a:ext cx="3500405" cy="707886"/>
          </a:xfrm>
          <a:prstGeom prst="rect">
            <a:avLst/>
          </a:prstGeom>
          <a:noFill/>
        </p:spPr>
        <p:txBody>
          <a:bodyPr wrap="square" rtlCol="0">
            <a:spAutoFit/>
          </a:bodyPr>
          <a:lstStyle/>
          <a:p>
            <a:pPr algn="ctr"/>
            <a:r>
              <a:rPr lang="en-US" sz="2000" dirty="0" smtClean="0">
                <a:solidFill>
                  <a:schemeClr val="bg1"/>
                </a:solidFill>
              </a:rPr>
              <a:t>Planning for Equitable Community Development</a:t>
            </a:r>
            <a:endParaRPr lang="en-US" sz="2000" dirty="0">
              <a:solidFill>
                <a:schemeClr val="bg1"/>
              </a:solidFill>
            </a:endParaRPr>
          </a:p>
        </p:txBody>
      </p:sp>
    </p:spTree>
    <p:extLst>
      <p:ext uri="{BB962C8B-B14F-4D97-AF65-F5344CB8AC3E}">
        <p14:creationId xmlns:p14="http://schemas.microsoft.com/office/powerpoint/2010/main" val="1930662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138C985-F5C1-4E86-A1EE-9AAD1971D327}"/>
              </a:ext>
            </a:extLst>
          </p:cNvPr>
          <p:cNvSpPr>
            <a:spLocks noGrp="1"/>
          </p:cNvSpPr>
          <p:nvPr>
            <p:ph idx="1"/>
          </p:nvPr>
        </p:nvSpPr>
        <p:spPr>
          <a:xfrm>
            <a:off x="803069" y="342900"/>
            <a:ext cx="7417773" cy="5984142"/>
          </a:xfrm>
          <a:effectLst/>
        </p:spPr>
        <p:txBody>
          <a:bodyPr>
            <a:normAutofit/>
          </a:bodyPr>
          <a:lstStyle/>
          <a:p>
            <a:pPr marL="0" indent="0" algn="ctr">
              <a:buNone/>
            </a:pPr>
            <a:r>
              <a:rPr lang="en-US" sz="6000" dirty="0">
                <a:effectLst>
                  <a:outerShdw blurRad="38100" dist="38100" dir="2700000" algn="tl">
                    <a:srgbClr val="000000">
                      <a:alpha val="43137"/>
                    </a:srgbClr>
                  </a:outerShdw>
                </a:effectLst>
                <a:latin typeface="Goudy Old Style"/>
                <a:cs typeface="Goudy Old Style"/>
              </a:rPr>
              <a:t>Am I Invited? </a:t>
            </a:r>
          </a:p>
          <a:p>
            <a:pPr marL="0" indent="0" algn="ctr">
              <a:buNone/>
            </a:pPr>
            <a:r>
              <a:rPr lang="en-US" sz="6000" dirty="0">
                <a:effectLst>
                  <a:outerShdw blurRad="38100" dist="38100" dir="2700000" algn="tl">
                    <a:srgbClr val="000000">
                      <a:alpha val="43137"/>
                    </a:srgbClr>
                  </a:outerShdw>
                </a:effectLst>
                <a:latin typeface="Goudy Old Style"/>
                <a:cs typeface="Goudy Old Style"/>
              </a:rPr>
              <a:t>(and how)</a:t>
            </a:r>
          </a:p>
          <a:p>
            <a:pPr marL="0" indent="0" algn="ctr">
              <a:buNone/>
            </a:pPr>
            <a:endParaRPr lang="en-US" sz="6000" dirty="0">
              <a:effectLst>
                <a:outerShdw blurRad="38100" dist="38100" dir="2700000" algn="tl">
                  <a:srgbClr val="000000">
                    <a:alpha val="43137"/>
                  </a:srgbClr>
                </a:outerShdw>
              </a:effectLst>
              <a:latin typeface="Goudy Old Style"/>
              <a:cs typeface="Goudy Old Style"/>
            </a:endParaRPr>
          </a:p>
        </p:txBody>
      </p:sp>
      <p:sp>
        <p:nvSpPr>
          <p:cNvPr id="4" name="Rectangle: Folded Corner 3">
            <a:extLst>
              <a:ext uri="{FF2B5EF4-FFF2-40B4-BE49-F238E27FC236}">
                <a16:creationId xmlns="" xmlns:a16="http://schemas.microsoft.com/office/drawing/2014/main" id="{9557F765-D035-482C-80F7-0028BCB48EAE}"/>
              </a:ext>
            </a:extLst>
          </p:cNvPr>
          <p:cNvSpPr/>
          <p:nvPr/>
        </p:nvSpPr>
        <p:spPr>
          <a:xfrm>
            <a:off x="803069" y="2245426"/>
            <a:ext cx="960120" cy="1188720"/>
          </a:xfrm>
          <a:prstGeom prst="foldedCorner">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20000"/>
                  <a:lumOff val="80000"/>
                </a:schemeClr>
              </a:solidFill>
            </a:endParaRPr>
          </a:p>
        </p:txBody>
      </p:sp>
      <p:sp>
        <p:nvSpPr>
          <p:cNvPr id="5" name="Rectangle: Folded Corner 4">
            <a:extLst>
              <a:ext uri="{FF2B5EF4-FFF2-40B4-BE49-F238E27FC236}">
                <a16:creationId xmlns="" xmlns:a16="http://schemas.microsoft.com/office/drawing/2014/main" id="{7FF19DB6-E159-45CE-A3AC-4CD820222335}"/>
              </a:ext>
            </a:extLst>
          </p:cNvPr>
          <p:cNvSpPr/>
          <p:nvPr/>
        </p:nvSpPr>
        <p:spPr>
          <a:xfrm>
            <a:off x="2913541" y="3165259"/>
            <a:ext cx="960120" cy="1277323"/>
          </a:xfrm>
          <a:prstGeom prst="foldedCorner">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Folded Corner 5">
            <a:extLst>
              <a:ext uri="{FF2B5EF4-FFF2-40B4-BE49-F238E27FC236}">
                <a16:creationId xmlns="" xmlns:a16="http://schemas.microsoft.com/office/drawing/2014/main" id="{9F24BE09-305D-49EE-B9E5-1C8721BC3094}"/>
              </a:ext>
            </a:extLst>
          </p:cNvPr>
          <p:cNvSpPr/>
          <p:nvPr/>
        </p:nvSpPr>
        <p:spPr>
          <a:xfrm>
            <a:off x="1283129" y="4726379"/>
            <a:ext cx="960120" cy="1188720"/>
          </a:xfrm>
          <a:prstGeom prst="foldedCorner">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Folded Corner 7">
            <a:extLst>
              <a:ext uri="{FF2B5EF4-FFF2-40B4-BE49-F238E27FC236}">
                <a16:creationId xmlns="" xmlns:a16="http://schemas.microsoft.com/office/drawing/2014/main" id="{6B172EC5-650B-4082-98AC-2E9399EBE4D0}"/>
              </a:ext>
            </a:extLst>
          </p:cNvPr>
          <p:cNvSpPr/>
          <p:nvPr/>
        </p:nvSpPr>
        <p:spPr>
          <a:xfrm>
            <a:off x="5394436" y="2972433"/>
            <a:ext cx="960120" cy="1188720"/>
          </a:xfrm>
          <a:prstGeom prst="foldedCorner">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Folded Corner 9">
            <a:extLst>
              <a:ext uri="{FF2B5EF4-FFF2-40B4-BE49-F238E27FC236}">
                <a16:creationId xmlns="" xmlns:a16="http://schemas.microsoft.com/office/drawing/2014/main" id="{21B36283-897A-49EE-A5B6-57DE4F9C17DC}"/>
              </a:ext>
            </a:extLst>
          </p:cNvPr>
          <p:cNvSpPr/>
          <p:nvPr/>
        </p:nvSpPr>
        <p:spPr>
          <a:xfrm>
            <a:off x="4614707" y="4784733"/>
            <a:ext cx="960120" cy="1188720"/>
          </a:xfrm>
          <a:prstGeom prst="foldedCorner">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Folded Corner 10">
            <a:extLst>
              <a:ext uri="{FF2B5EF4-FFF2-40B4-BE49-F238E27FC236}">
                <a16:creationId xmlns="" xmlns:a16="http://schemas.microsoft.com/office/drawing/2014/main" id="{D5ABA73D-A80A-45C4-A2BE-FC5E8BE1EC74}"/>
              </a:ext>
            </a:extLst>
          </p:cNvPr>
          <p:cNvSpPr/>
          <p:nvPr/>
        </p:nvSpPr>
        <p:spPr>
          <a:xfrm>
            <a:off x="7260722" y="2313511"/>
            <a:ext cx="960120" cy="1188720"/>
          </a:xfrm>
          <a:prstGeom prst="foldedCorner">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Folded Corner 11">
            <a:extLst>
              <a:ext uri="{FF2B5EF4-FFF2-40B4-BE49-F238E27FC236}">
                <a16:creationId xmlns="" xmlns:a16="http://schemas.microsoft.com/office/drawing/2014/main" id="{A30E0E35-48D8-4F7E-828C-EE55042169B1}"/>
              </a:ext>
            </a:extLst>
          </p:cNvPr>
          <p:cNvSpPr/>
          <p:nvPr/>
        </p:nvSpPr>
        <p:spPr>
          <a:xfrm>
            <a:off x="7260722" y="4686992"/>
            <a:ext cx="960120" cy="1188720"/>
          </a:xfrm>
          <a:prstGeom prst="foldedCorner">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2487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400"/>
                                        <p:tgtEl>
                                          <p:spTgt spid="4"/>
                                        </p:tgtEl>
                                        <p:attrNameLst>
                                          <p:attrName>ppt_y</p:attrName>
                                        </p:attrNameLst>
                                      </p:cBhvr>
                                      <p:tavLst>
                                        <p:tav tm="0">
                                          <p:val>
                                            <p:strVal val="#ppt_y+#ppt_h*1.125000"/>
                                          </p:val>
                                        </p:tav>
                                        <p:tav tm="100000">
                                          <p:val>
                                            <p:strVal val="#ppt_y"/>
                                          </p:val>
                                        </p:tav>
                                      </p:tavLst>
                                    </p:anim>
                                    <p:animEffect transition="in" filter="wipe(up)">
                                      <p:cBhvr>
                                        <p:cTn id="8" dur="4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9"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900"/>
                                        <p:tgtEl>
                                          <p:spTgt spid="6"/>
                                        </p:tgtEl>
                                      </p:cBhvr>
                                    </p:animEffect>
                                  </p:childTnLst>
                                </p:cTn>
                              </p:par>
                            </p:childTnLst>
                          </p:cTn>
                        </p:par>
                        <p:par>
                          <p:cTn id="20" fill="hold">
                            <p:stCondLst>
                              <p:cond delay="900"/>
                            </p:stCondLst>
                            <p:childTnLst>
                              <p:par>
                                <p:cTn id="21" presetID="16" presetClass="entr" presetSubtype="21" fill="hold" grpId="1"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700"/>
                                        <p:tgtEl>
                                          <p:spTgt spid="1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par>
                                <p:cTn id="27" presetID="6" presetClass="entr" presetSubtype="16" fill="hold" grpId="1"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1" animBg="1"/>
      <p:bldP spid="8" grpId="0" animBg="1"/>
      <p:bldP spid="10" grpId="1" animBg="1"/>
      <p:bldP spid="11" grpId="0" animBg="1"/>
      <p:bldP spid="1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360" y="101025"/>
            <a:ext cx="8656087" cy="861774"/>
          </a:xfrm>
          <a:prstGeom prst="rect">
            <a:avLst/>
          </a:prstGeom>
          <a:noFill/>
        </p:spPr>
        <p:txBody>
          <a:bodyPr wrap="square" rtlCol="0">
            <a:spAutoFit/>
          </a:bodyPr>
          <a:lstStyle/>
          <a:p>
            <a:pPr algn="ctr"/>
            <a:r>
              <a:rPr lang="en-US" sz="5000" dirty="0" smtClean="0"/>
              <a:t>How does the conversation start?</a:t>
            </a:r>
            <a:endParaRPr lang="en-US" sz="5000" dirty="0"/>
          </a:p>
        </p:txBody>
      </p:sp>
      <p:pic>
        <p:nvPicPr>
          <p:cNvPr id="4" name="Content Placeholder 7">
            <a:extLst>
              <a:ext uri="{FF2B5EF4-FFF2-40B4-BE49-F238E27FC236}">
                <a16:creationId xmlns="" xmlns:a16="http://schemas.microsoft.com/office/drawing/2014/main" id="{083A69E2-F299-48C2-A004-B45AEC58711A}"/>
              </a:ext>
            </a:extLst>
          </p:cNvPr>
          <p:cNvPicPr>
            <a:picLocks noChangeAspect="1"/>
          </p:cNvPicPr>
          <p:nvPr/>
        </p:nvPicPr>
        <p:blipFill>
          <a:blip r:embed="rId3"/>
          <a:stretch>
            <a:fillRect/>
          </a:stretch>
        </p:blipFill>
        <p:spPr>
          <a:xfrm>
            <a:off x="1379842" y="2042267"/>
            <a:ext cx="2526226" cy="2651760"/>
          </a:xfrm>
          <a:prstGeom prst="rect">
            <a:avLst/>
          </a:prstGeom>
          <a:ln>
            <a:noFill/>
          </a:ln>
          <a:effectLst>
            <a:outerShdw blurRad="292100" dist="139700" dir="2700000" algn="tl" rotWithShape="0">
              <a:srgbClr val="333333">
                <a:alpha val="65000"/>
              </a:srgbClr>
            </a:outerShdw>
          </a:effectLst>
        </p:spPr>
      </p:pic>
      <p:pic>
        <p:nvPicPr>
          <p:cNvPr id="6" name="Picture 5" descr="justact_subhead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710" y="2314207"/>
            <a:ext cx="1984296" cy="270196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718067" y="957144"/>
            <a:ext cx="4108567" cy="707886"/>
          </a:xfrm>
          <a:prstGeom prst="rect">
            <a:avLst/>
          </a:prstGeom>
          <a:noFill/>
        </p:spPr>
        <p:txBody>
          <a:bodyPr wrap="none" rtlCol="0">
            <a:spAutoFit/>
          </a:bodyPr>
          <a:lstStyle/>
          <a:p>
            <a:r>
              <a:rPr lang="en-US" sz="4000" dirty="0" smtClean="0"/>
              <a:t>With an invitation.</a:t>
            </a:r>
            <a:endParaRPr lang="en-US" sz="4000" dirty="0"/>
          </a:p>
        </p:txBody>
      </p:sp>
      <p:sp>
        <p:nvSpPr>
          <p:cNvPr id="10" name="TextBox 9"/>
          <p:cNvSpPr txBox="1"/>
          <p:nvPr/>
        </p:nvSpPr>
        <p:spPr>
          <a:xfrm>
            <a:off x="316667" y="5277918"/>
            <a:ext cx="8656086" cy="1323439"/>
          </a:xfrm>
          <a:prstGeom prst="rect">
            <a:avLst/>
          </a:prstGeom>
          <a:noFill/>
        </p:spPr>
        <p:txBody>
          <a:bodyPr wrap="square" rtlCol="0">
            <a:spAutoFit/>
          </a:bodyPr>
          <a:lstStyle/>
          <a:p>
            <a:pPr algn="ctr"/>
            <a:r>
              <a:rPr lang="en-US" sz="4000" dirty="0" smtClean="0"/>
              <a:t>Connect cross-sector partners </a:t>
            </a:r>
          </a:p>
          <a:p>
            <a:pPr algn="ctr"/>
            <a:r>
              <a:rPr lang="en-US" sz="4000" dirty="0" smtClean="0"/>
              <a:t>with similar desires</a:t>
            </a:r>
            <a:endParaRPr lang="en-US" sz="4000" dirty="0"/>
          </a:p>
        </p:txBody>
      </p:sp>
      <p:sp>
        <p:nvSpPr>
          <p:cNvPr id="11" name="TextBox 10"/>
          <p:cNvSpPr txBox="1"/>
          <p:nvPr/>
        </p:nvSpPr>
        <p:spPr>
          <a:xfrm>
            <a:off x="6934215" y="281427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23769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2"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p:tgtEl>
                                          <p:spTgt spid="6"/>
                                        </p:tgtEl>
                                        <p:attrNameLst>
                                          <p:attrName>ppt_x</p:attrName>
                                        </p:attrNameLst>
                                      </p:cBhvr>
                                      <p:tavLst>
                                        <p:tav tm="0">
                                          <p:val>
                                            <p:strVal val="#ppt_x+#ppt_w*1.125000"/>
                                          </p:val>
                                        </p:tav>
                                        <p:tav tm="100000">
                                          <p:val>
                                            <p:strVal val="#ppt_x"/>
                                          </p:val>
                                        </p:tav>
                                      </p:tavLst>
                                    </p:anim>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1"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385" y="456948"/>
            <a:ext cx="8343245" cy="868362"/>
          </a:xfrm>
        </p:spPr>
        <p:txBody>
          <a:bodyPr/>
          <a:lstStyle/>
          <a:p>
            <a:r>
              <a:rPr lang="en-US" sz="4000" dirty="0" smtClean="0"/>
              <a:t>Invite neighbors to be part of the conversation</a:t>
            </a:r>
            <a:endParaRPr lang="en-US" sz="4000" dirty="0"/>
          </a:p>
        </p:txBody>
      </p:sp>
      <p:pic>
        <p:nvPicPr>
          <p:cNvPr id="4" name="Content Placeholder 3" descr="SWCDC call for artists.jpg"/>
          <p:cNvPicPr>
            <a:picLocks noGrp="1" noChangeAspect="1"/>
          </p:cNvPicPr>
          <p:nvPr>
            <p:ph idx="1"/>
          </p:nvPr>
        </p:nvPicPr>
        <p:blipFill>
          <a:blip r:embed="rId3">
            <a:extLst>
              <a:ext uri="{28A0092B-C50C-407E-A947-70E740481C1C}">
                <a14:useLocalDpi xmlns:a14="http://schemas.microsoft.com/office/drawing/2010/main" val="0"/>
              </a:ext>
            </a:extLst>
          </a:blip>
          <a:srcRect t="13027" b="13027"/>
          <a:stretch>
            <a:fillRect/>
          </a:stretch>
        </p:blipFill>
        <p:spPr>
          <a:xfrm>
            <a:off x="914400" y="1901765"/>
            <a:ext cx="7313613" cy="4056062"/>
          </a:xfrm>
        </p:spPr>
      </p:pic>
    </p:spTree>
    <p:extLst>
      <p:ext uri="{BB962C8B-B14F-4D97-AF65-F5344CB8AC3E}">
        <p14:creationId xmlns:p14="http://schemas.microsoft.com/office/powerpoint/2010/main" val="8261061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named-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45" y="2580473"/>
            <a:ext cx="2061634" cy="2061634"/>
          </a:xfrm>
          <a:prstGeom prst="rect">
            <a:avLst/>
          </a:prstGeom>
        </p:spPr>
      </p:pic>
      <p:pic>
        <p:nvPicPr>
          <p:cNvPr id="4" name="Picture 3" descr="unnamed-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453" y="277453"/>
            <a:ext cx="2101850" cy="2101850"/>
          </a:xfrm>
          <a:prstGeom prst="rect">
            <a:avLst/>
          </a:prstGeom>
        </p:spPr>
      </p:pic>
      <p:pic>
        <p:nvPicPr>
          <p:cNvPr id="7" name="Picture 6" descr="unnamed-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7519" y="2603499"/>
            <a:ext cx="5918757" cy="3941545"/>
          </a:xfrm>
          <a:prstGeom prst="rect">
            <a:avLst/>
          </a:prstGeom>
        </p:spPr>
      </p:pic>
      <p:pic>
        <p:nvPicPr>
          <p:cNvPr id="10" name="Picture 9" descr="unname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312" y="4728700"/>
            <a:ext cx="2040467" cy="2040467"/>
          </a:xfrm>
          <a:prstGeom prst="rect">
            <a:avLst/>
          </a:prstGeom>
        </p:spPr>
      </p:pic>
      <p:sp>
        <p:nvSpPr>
          <p:cNvPr id="5" name="TextBox 4"/>
          <p:cNvSpPr txBox="1"/>
          <p:nvPr/>
        </p:nvSpPr>
        <p:spPr>
          <a:xfrm>
            <a:off x="70953" y="98181"/>
            <a:ext cx="2789929" cy="2785378"/>
          </a:xfrm>
          <a:prstGeom prst="rect">
            <a:avLst/>
          </a:prstGeom>
          <a:noFill/>
        </p:spPr>
        <p:txBody>
          <a:bodyPr wrap="square" rtlCol="0">
            <a:spAutoFit/>
          </a:bodyPr>
          <a:lstStyle/>
          <a:p>
            <a:pPr algn="ctr"/>
            <a:r>
              <a:rPr lang="en-US" sz="2500" dirty="0"/>
              <a:t>“Our ability to grow together may be fundamentally rooted in our ability to know together.”</a:t>
            </a:r>
          </a:p>
          <a:p>
            <a:pPr algn="r"/>
            <a:r>
              <a:rPr lang="en-US" sz="1600" dirty="0"/>
              <a:t>--Chris Benner, Manuel Pastor, </a:t>
            </a:r>
            <a:r>
              <a:rPr lang="en-US" sz="1600" i="1" dirty="0"/>
              <a:t>Equity, Growth and Community</a:t>
            </a:r>
          </a:p>
          <a:p>
            <a:endParaRPr lang="en-US" dirty="0"/>
          </a:p>
        </p:txBody>
      </p:sp>
      <p:pic>
        <p:nvPicPr>
          <p:cNvPr id="9" name="Picture 8" descr="R2sFskvg.jpg"/>
          <p:cNvPicPr>
            <a:picLocks noChangeAspect="1"/>
          </p:cNvPicPr>
          <p:nvPr/>
        </p:nvPicPr>
        <p:blipFill rotWithShape="1">
          <a:blip r:embed="rId7">
            <a:extLst>
              <a:ext uri="{28A0092B-C50C-407E-A947-70E740481C1C}">
                <a14:useLocalDpi xmlns:a14="http://schemas.microsoft.com/office/drawing/2010/main" val="0"/>
              </a:ext>
            </a:extLst>
          </a:blip>
          <a:srcRect l="1938"/>
          <a:stretch/>
        </p:blipFill>
        <p:spPr>
          <a:xfrm>
            <a:off x="3077362" y="312759"/>
            <a:ext cx="3038791" cy="2066544"/>
          </a:xfrm>
          <a:prstGeom prst="rect">
            <a:avLst/>
          </a:prstGeom>
        </p:spPr>
      </p:pic>
    </p:spTree>
    <p:extLst>
      <p:ext uri="{BB962C8B-B14F-4D97-AF65-F5344CB8AC3E}">
        <p14:creationId xmlns:p14="http://schemas.microsoft.com/office/powerpoint/2010/main" val="379738126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7500" y="927101"/>
            <a:ext cx="8648700" cy="517064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000" dirty="0">
                <a:solidFill>
                  <a:schemeClr val="tx1"/>
                </a:solidFill>
              </a:rPr>
              <a:t>“The challenge for every community is not so much to have vision of what it wants to become, or a plan, or specific timetables. The real challenge is to discover and create the means for engaging citizens that brings new possibility into being. To state it more precisely, </a:t>
            </a:r>
            <a:r>
              <a:rPr lang="en-US" sz="3000" dirty="0">
                <a:solidFill>
                  <a:schemeClr val="bg1"/>
                </a:solidFill>
              </a:rPr>
              <a:t>what gives power to communal possibility is the imagination and authorship of citizens led through a process of engagement.</a:t>
            </a:r>
            <a:r>
              <a:rPr lang="en-US" sz="3000" dirty="0">
                <a:solidFill>
                  <a:schemeClr val="tx1"/>
                </a:solidFill>
              </a:rPr>
              <a:t>”</a:t>
            </a:r>
          </a:p>
          <a:p>
            <a:r>
              <a:rPr lang="en-US" sz="3000" dirty="0"/>
              <a:t>						--</a:t>
            </a:r>
            <a:r>
              <a:rPr lang="en-US" sz="3000" dirty="0">
                <a:solidFill>
                  <a:schemeClr val="tx1"/>
                </a:solidFill>
              </a:rPr>
              <a:t>Peter Block </a:t>
            </a:r>
          </a:p>
          <a:p>
            <a:r>
              <a:rPr lang="en-US" sz="3000" i="1" dirty="0">
                <a:solidFill>
                  <a:schemeClr val="tx1"/>
                </a:solidFill>
              </a:rPr>
              <a:t>						Community: The Structure of Belonging 						(2008)</a:t>
            </a:r>
            <a:endParaRPr lang="en-US" i="1" dirty="0">
              <a:solidFill>
                <a:schemeClr val="tx1"/>
              </a:solidFill>
            </a:endParaRPr>
          </a:p>
        </p:txBody>
      </p:sp>
    </p:spTree>
    <p:extLst>
      <p:ext uri="{BB962C8B-B14F-4D97-AF65-F5344CB8AC3E}">
        <p14:creationId xmlns:p14="http://schemas.microsoft.com/office/powerpoint/2010/main" val="41881102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8183" y="1952777"/>
            <a:ext cx="7217834" cy="1569660"/>
          </a:xfrm>
          <a:prstGeom prst="rect">
            <a:avLst/>
          </a:prstGeom>
          <a:noFill/>
        </p:spPr>
        <p:txBody>
          <a:bodyPr wrap="square" rtlCol="0">
            <a:spAutoFit/>
          </a:bodyPr>
          <a:lstStyle/>
          <a:p>
            <a:r>
              <a:rPr lang="en-US" sz="9600" b="1" dirty="0">
                <a:ln w="1905"/>
                <a:solidFill>
                  <a:schemeClr val="accent4"/>
                </a:solidFill>
                <a:effectLst>
                  <a:innerShdw blurRad="69850" dist="43180" dir="5400000">
                    <a:srgbClr val="000000">
                      <a:alpha val="65000"/>
                    </a:srgbClr>
                  </a:innerShdw>
                </a:effectLst>
              </a:rPr>
              <a:t>C</a:t>
            </a:r>
            <a:r>
              <a:rPr lang="en-US" sz="9600" b="1" dirty="0"/>
              <a:t>ollaborate</a:t>
            </a:r>
          </a:p>
        </p:txBody>
      </p:sp>
      <p:sp>
        <p:nvSpPr>
          <p:cNvPr id="3" name="Right Arrow 2"/>
          <p:cNvSpPr/>
          <p:nvPr/>
        </p:nvSpPr>
        <p:spPr>
          <a:xfrm>
            <a:off x="1195915" y="3254074"/>
            <a:ext cx="7418917" cy="1365250"/>
          </a:xfrm>
          <a:prstGeom prst="rightArrow">
            <a:avLst/>
          </a:prstGeom>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rgbClr val="FFB400"/>
              </a:solidFill>
            </a:endParaRPr>
          </a:p>
        </p:txBody>
      </p:sp>
    </p:spTree>
    <p:extLst>
      <p:ext uri="{BB962C8B-B14F-4D97-AF65-F5344CB8AC3E}">
        <p14:creationId xmlns:p14="http://schemas.microsoft.com/office/powerpoint/2010/main" val="446299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646B9B-0B46-409C-BC2A-561051FD0131}"/>
              </a:ext>
            </a:extLst>
          </p:cNvPr>
          <p:cNvSpPr>
            <a:spLocks noGrp="1"/>
          </p:cNvSpPr>
          <p:nvPr>
            <p:ph type="title"/>
          </p:nvPr>
        </p:nvSpPr>
        <p:spPr>
          <a:xfrm>
            <a:off x="445770" y="365126"/>
            <a:ext cx="8069580" cy="1166495"/>
          </a:xfrm>
        </p:spPr>
        <p:txBody>
          <a:bodyPr/>
          <a:lstStyle/>
          <a:p>
            <a:r>
              <a:rPr lang="en-US" dirty="0">
                <a:latin typeface="Georgia" panose="02040502050405020303" pitchFamily="18" charset="0"/>
              </a:rPr>
              <a:t>Process of Placemaking (</a:t>
            </a:r>
            <a:r>
              <a:rPr lang="en-US" i="1" dirty="0">
                <a:latin typeface="Georgia" panose="02040502050405020303" pitchFamily="18" charset="0"/>
              </a:rPr>
              <a:t>Change</a:t>
            </a:r>
            <a:r>
              <a:rPr lang="en-US" dirty="0">
                <a:latin typeface="Georgia" panose="02040502050405020303" pitchFamily="18" charset="0"/>
              </a:rPr>
              <a:t>)</a:t>
            </a:r>
          </a:p>
        </p:txBody>
      </p:sp>
      <p:sp>
        <p:nvSpPr>
          <p:cNvPr id="3" name="Content Placeholder 2">
            <a:extLst>
              <a:ext uri="{FF2B5EF4-FFF2-40B4-BE49-F238E27FC236}">
                <a16:creationId xmlns:a16="http://schemas.microsoft.com/office/drawing/2014/main" xmlns="" id="{42046052-51F9-4725-BF1A-4128470E6E2E}"/>
              </a:ext>
            </a:extLst>
          </p:cNvPr>
          <p:cNvSpPr>
            <a:spLocks noGrp="1"/>
          </p:cNvSpPr>
          <p:nvPr>
            <p:ph sz="half" idx="1"/>
          </p:nvPr>
        </p:nvSpPr>
        <p:spPr>
          <a:xfrm>
            <a:off x="445769" y="1657351"/>
            <a:ext cx="4497705" cy="5200649"/>
          </a:xfrm>
        </p:spPr>
        <p:txBody>
          <a:bodyPr>
            <a:normAutofit fontScale="92500" lnSpcReduction="10000"/>
          </a:bodyPr>
          <a:lstStyle/>
          <a:p>
            <a:pPr marL="0" indent="0">
              <a:buNone/>
            </a:pPr>
            <a:r>
              <a:rPr lang="en-US" sz="2600" b="1" dirty="0">
                <a:latin typeface="Georgia" panose="02040502050405020303" pitchFamily="18" charset="0"/>
              </a:rPr>
              <a:t>Knowledge</a:t>
            </a:r>
            <a:endParaRPr lang="en-US" sz="2600" dirty="0">
              <a:latin typeface="Georgia" panose="02040502050405020303" pitchFamily="18" charset="0"/>
            </a:endParaRPr>
          </a:p>
          <a:p>
            <a:pPr lvl="0"/>
            <a:r>
              <a:rPr lang="en-US" sz="2600" dirty="0">
                <a:latin typeface="Georgia" panose="02040502050405020303" pitchFamily="18" charset="0"/>
              </a:rPr>
              <a:t>Awareness of Neighborhood Roles/Issues/Assets/</a:t>
            </a:r>
          </a:p>
          <a:p>
            <a:pPr lvl="0"/>
            <a:r>
              <a:rPr lang="en-US" sz="2600" dirty="0">
                <a:latin typeface="Georgia" panose="02040502050405020303" pitchFamily="18" charset="0"/>
              </a:rPr>
              <a:t>Awareness of Role that Art plays </a:t>
            </a:r>
            <a:endParaRPr lang="en-US" sz="2400" b="1" dirty="0">
              <a:latin typeface="Georgia" panose="02040502050405020303" pitchFamily="18" charset="0"/>
            </a:endParaRPr>
          </a:p>
          <a:p>
            <a:pPr marL="0" lvl="0" indent="0">
              <a:buNone/>
            </a:pPr>
            <a:r>
              <a:rPr lang="en-US" b="1" dirty="0">
                <a:latin typeface="Georgia" panose="02040502050405020303" pitchFamily="18" charset="0"/>
              </a:rPr>
              <a:t>Collaboration for Change</a:t>
            </a:r>
          </a:p>
          <a:p>
            <a:pPr lvl="0"/>
            <a:r>
              <a:rPr lang="en-US" sz="2400" dirty="0">
                <a:latin typeface="Georgia" panose="02040502050405020303" pitchFamily="18" charset="0"/>
              </a:rPr>
              <a:t>Identify partners/projects/</a:t>
            </a:r>
            <a:r>
              <a:rPr lang="en-US" sz="2400" dirty="0" smtClean="0">
                <a:latin typeface="Georgia" panose="02040502050405020303" pitchFamily="18" charset="0"/>
              </a:rPr>
              <a:t>plans</a:t>
            </a:r>
            <a:endParaRPr lang="en-US" sz="2400" b="1" dirty="0">
              <a:latin typeface="Georgia" panose="02040502050405020303" pitchFamily="18" charset="0"/>
            </a:endParaRPr>
          </a:p>
          <a:p>
            <a:pPr marL="0" lvl="0" indent="0">
              <a:buNone/>
            </a:pPr>
            <a:r>
              <a:rPr lang="en-US" sz="2400" b="1" dirty="0">
                <a:latin typeface="Georgia" panose="02040502050405020303" pitchFamily="18" charset="0"/>
              </a:rPr>
              <a:t>Value of </a:t>
            </a:r>
            <a:r>
              <a:rPr lang="en-US" sz="2400" b="1" dirty="0" smtClean="0">
                <a:latin typeface="Georgia" panose="02040502050405020303" pitchFamily="18" charset="0"/>
              </a:rPr>
              <a:t>Arts</a:t>
            </a:r>
          </a:p>
          <a:p>
            <a:pPr marL="0" lvl="0" indent="0">
              <a:buNone/>
            </a:pPr>
            <a:r>
              <a:rPr lang="en-US" sz="2400" dirty="0">
                <a:latin typeface="Georgia" panose="02040502050405020303" pitchFamily="18" charset="0"/>
              </a:rPr>
              <a:t>C</a:t>
            </a:r>
            <a:r>
              <a:rPr lang="en-US" sz="2400" dirty="0" smtClean="0">
                <a:latin typeface="Georgia" panose="02040502050405020303" pitchFamily="18" charset="0"/>
              </a:rPr>
              <a:t>ommunity </a:t>
            </a:r>
            <a:r>
              <a:rPr lang="en-US" sz="2400" dirty="0">
                <a:latin typeface="Georgia" panose="02040502050405020303" pitchFamily="18" charset="0"/>
              </a:rPr>
              <a:t>vision  for revitalization and change</a:t>
            </a:r>
          </a:p>
        </p:txBody>
      </p:sp>
      <p:sp>
        <p:nvSpPr>
          <p:cNvPr id="4" name="Content Placeholder 3">
            <a:extLst>
              <a:ext uri="{FF2B5EF4-FFF2-40B4-BE49-F238E27FC236}">
                <a16:creationId xmlns:a16="http://schemas.microsoft.com/office/drawing/2014/main" xmlns="" id="{FFE40458-820C-4804-B28A-75A57966E5B5}"/>
              </a:ext>
            </a:extLst>
          </p:cNvPr>
          <p:cNvSpPr>
            <a:spLocks noGrp="1"/>
          </p:cNvSpPr>
          <p:nvPr>
            <p:ph sz="half" idx="2"/>
          </p:nvPr>
        </p:nvSpPr>
        <p:spPr>
          <a:xfrm>
            <a:off x="4629150" y="1657350"/>
            <a:ext cx="3886200" cy="4519613"/>
          </a:xfrm>
        </p:spPr>
        <p:txBody>
          <a:bodyPr>
            <a:normAutofit fontScale="92500" lnSpcReduction="10000"/>
          </a:bodyPr>
          <a:lstStyle/>
          <a:p>
            <a:pPr marL="0" indent="0" algn="ctr">
              <a:buNone/>
            </a:pPr>
            <a:r>
              <a:rPr lang="en-US" dirty="0">
                <a:latin typeface="Georgia" panose="02040502050405020303" pitchFamily="18" charset="0"/>
              </a:rPr>
              <a:t>APP Curriculum Modules </a:t>
            </a:r>
          </a:p>
          <a:p>
            <a:pPr marL="0" indent="0" algn="ctr">
              <a:buNone/>
            </a:pPr>
            <a:endParaRPr lang="en-US" dirty="0">
              <a:latin typeface="Georgia" panose="02040502050405020303" pitchFamily="18" charset="0"/>
            </a:endParaRPr>
          </a:p>
        </p:txBody>
      </p:sp>
      <p:graphicFrame>
        <p:nvGraphicFramePr>
          <p:cNvPr id="8" name="Diagram 7">
            <a:extLst>
              <a:ext uri="{FF2B5EF4-FFF2-40B4-BE49-F238E27FC236}">
                <a16:creationId xmlns:a16="http://schemas.microsoft.com/office/drawing/2014/main" xmlns="" id="{54250378-37FA-425C-BBB0-7F2DFD880CD0}"/>
              </a:ext>
            </a:extLst>
          </p:cNvPr>
          <p:cNvGraphicFramePr/>
          <p:nvPr>
            <p:extLst>
              <p:ext uri="{D42A27DB-BD31-4B8C-83A1-F6EECF244321}">
                <p14:modId xmlns:p14="http://schemas.microsoft.com/office/powerpoint/2010/main" val="2414022975"/>
              </p:ext>
            </p:extLst>
          </p:nvPr>
        </p:nvGraphicFramePr>
        <p:xfrm>
          <a:off x="4943475" y="2491740"/>
          <a:ext cx="3257550" cy="3223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3995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8520" y="2301251"/>
            <a:ext cx="8121876" cy="1323439"/>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4000" b="1" dirty="0" smtClean="0">
                <a:latin typeface="+mj-lt"/>
              </a:rPr>
              <a:t>Start with good questions &amp; </a:t>
            </a:r>
          </a:p>
          <a:p>
            <a:pPr algn="ctr"/>
            <a:r>
              <a:rPr lang="en-US" sz="4000" b="1" dirty="0" smtClean="0">
                <a:latin typeface="+mj-lt"/>
              </a:rPr>
              <a:t>generous listening</a:t>
            </a:r>
            <a:r>
              <a:rPr lang="mr-IN" sz="4000" b="1" dirty="0" smtClean="0">
                <a:latin typeface="+mj-lt"/>
              </a:rPr>
              <a:t>…</a:t>
            </a:r>
            <a:r>
              <a:rPr lang="en-US" sz="4000" b="1" dirty="0" smtClean="0">
                <a:latin typeface="+mj-lt"/>
              </a:rPr>
              <a:t>anew</a:t>
            </a:r>
          </a:p>
        </p:txBody>
      </p:sp>
    </p:spTree>
    <p:extLst>
      <p:ext uri="{BB962C8B-B14F-4D97-AF65-F5344CB8AC3E}">
        <p14:creationId xmlns:p14="http://schemas.microsoft.com/office/powerpoint/2010/main" val="1197001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nam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196" y="972471"/>
            <a:ext cx="5667250" cy="4865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drawing-pin-146214_960_7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6055" y="891015"/>
            <a:ext cx="878517" cy="682343"/>
          </a:xfrm>
          <a:prstGeom prst="rect">
            <a:avLst/>
          </a:prstGeom>
        </p:spPr>
      </p:pic>
      <p:sp>
        <p:nvSpPr>
          <p:cNvPr id="6" name="Rectangle 5"/>
          <p:cNvSpPr/>
          <p:nvPr/>
        </p:nvSpPr>
        <p:spPr>
          <a:xfrm>
            <a:off x="358488" y="2728270"/>
            <a:ext cx="8429585"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t>“It’s about community and getting them together. Working together as a group, trying to get everyone to get along is about all of us. If we don’t do it, then it won’t happen. </a:t>
            </a:r>
            <a:r>
              <a:rPr lang="en-US" sz="2400" b="1" dirty="0"/>
              <a:t>It’s a WE thing</a:t>
            </a:r>
            <a:r>
              <a:rPr lang="en-US" sz="2400" dirty="0"/>
              <a:t>.” </a:t>
            </a:r>
          </a:p>
          <a:p>
            <a:endParaRPr lang="en-US" dirty="0"/>
          </a:p>
          <a:p>
            <a:pPr algn="ctr"/>
            <a:r>
              <a:rPr lang="en-US" i="1" dirty="0"/>
              <a:t>–Ms. </a:t>
            </a:r>
            <a:r>
              <a:rPr lang="en-US" i="1" dirty="0" smtClean="0"/>
              <a:t>Joyce, </a:t>
            </a:r>
            <a:r>
              <a:rPr lang="en-US" i="1" dirty="0"/>
              <a:t>Art-Powered Places, </a:t>
            </a:r>
            <a:r>
              <a:rPr lang="en-US" i="1" dirty="0" err="1"/>
              <a:t>Brewerytown</a:t>
            </a:r>
            <a:r>
              <a:rPr lang="en-US" i="1" dirty="0"/>
              <a:t>/</a:t>
            </a:r>
            <a:r>
              <a:rPr lang="en-US" i="1" dirty="0" err="1"/>
              <a:t>Sharswood</a:t>
            </a:r>
            <a:endParaRPr lang="en-US" i="1" dirty="0"/>
          </a:p>
        </p:txBody>
      </p:sp>
    </p:spTree>
    <p:extLst>
      <p:ext uri="{BB962C8B-B14F-4D97-AF65-F5344CB8AC3E}">
        <p14:creationId xmlns:p14="http://schemas.microsoft.com/office/powerpoint/2010/main" val="328228999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1155" y="124225"/>
            <a:ext cx="8273387" cy="1754327"/>
          </a:xfrm>
          <a:prstGeom prst="rect">
            <a:avLst/>
          </a:prstGeom>
        </p:spPr>
        <p:txBody>
          <a:bodyPr wrap="square">
            <a:spAutoFit/>
          </a:bodyPr>
          <a:lstStyle/>
          <a:p>
            <a:pPr algn="ctr"/>
            <a:r>
              <a:rPr lang="en-US" sz="4000" dirty="0"/>
              <a:t>What does </a:t>
            </a:r>
            <a:r>
              <a:rPr lang="en-US" sz="4000" dirty="0" smtClean="0"/>
              <a:t>an Art Powered Places </a:t>
            </a:r>
            <a:r>
              <a:rPr lang="en-US" sz="4000" dirty="0"/>
              <a:t>conversation </a:t>
            </a:r>
            <a:r>
              <a:rPr lang="en-US" sz="4000" dirty="0" smtClean="0"/>
              <a:t>look </a:t>
            </a:r>
            <a:r>
              <a:rPr lang="en-US" sz="4000" dirty="0"/>
              <a:t>&amp; feel like?</a:t>
            </a:r>
          </a:p>
          <a:p>
            <a:pPr algn="ctr"/>
            <a:endParaRPr lang="en-US" sz="2800" b="1" u="sng" dirty="0"/>
          </a:p>
        </p:txBody>
      </p:sp>
      <p:sp>
        <p:nvSpPr>
          <p:cNvPr id="3" name="Rectangle 2"/>
          <p:cNvSpPr/>
          <p:nvPr/>
        </p:nvSpPr>
        <p:spPr>
          <a:xfrm>
            <a:off x="2511335" y="1581381"/>
            <a:ext cx="4197508" cy="4770537"/>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endParaRPr lang="en-US" sz="1600" dirty="0"/>
          </a:p>
          <a:p>
            <a:r>
              <a:rPr lang="en-US" sz="1600" dirty="0"/>
              <a:t>·      CAT (Community Action Team)</a:t>
            </a:r>
          </a:p>
          <a:p>
            <a:endParaRPr lang="en-US" sz="1600" dirty="0"/>
          </a:p>
          <a:p>
            <a:r>
              <a:rPr lang="en-US" sz="1600" dirty="0"/>
              <a:t>·      SET (Story Engagement Team)</a:t>
            </a:r>
          </a:p>
          <a:p>
            <a:endParaRPr lang="en-US" sz="1600" dirty="0"/>
          </a:p>
          <a:p>
            <a:r>
              <a:rPr lang="en-US" sz="1600" dirty="0"/>
              <a:t>·      Community Connector Network Map</a:t>
            </a:r>
          </a:p>
          <a:p>
            <a:endParaRPr lang="en-US" sz="1600" dirty="0"/>
          </a:p>
          <a:p>
            <a:r>
              <a:rPr lang="en-US" sz="1600" dirty="0"/>
              <a:t>·      Aural Soundscapes</a:t>
            </a:r>
          </a:p>
          <a:p>
            <a:endParaRPr lang="en-US" sz="1600" dirty="0"/>
          </a:p>
          <a:p>
            <a:r>
              <a:rPr lang="en-US" sz="1600" dirty="0"/>
              <a:t>·      Word Plants</a:t>
            </a:r>
          </a:p>
          <a:p>
            <a:endParaRPr lang="en-US" sz="1600" dirty="0"/>
          </a:p>
          <a:p>
            <a:r>
              <a:rPr lang="en-US" sz="1600" dirty="0"/>
              <a:t>·     Theater of the Oppressed and Image     	Theater</a:t>
            </a:r>
          </a:p>
          <a:p>
            <a:endParaRPr lang="en-US" sz="1600" dirty="0"/>
          </a:p>
          <a:p>
            <a:r>
              <a:rPr lang="en-US" sz="1600" dirty="0"/>
              <a:t>·      Story Circles and Story Interviews</a:t>
            </a:r>
          </a:p>
          <a:p>
            <a:endParaRPr lang="en-US" sz="1600" dirty="0"/>
          </a:p>
          <a:p>
            <a:r>
              <a:rPr lang="en-US" sz="1600" dirty="0"/>
              <a:t>·      Problem Trees</a:t>
            </a:r>
          </a:p>
          <a:p>
            <a:endParaRPr lang="en-US" sz="1600" dirty="0"/>
          </a:p>
          <a:p>
            <a:r>
              <a:rPr lang="en-US" sz="1600" dirty="0"/>
              <a:t>·      </a:t>
            </a:r>
            <a:r>
              <a:rPr lang="en-US" sz="1600" dirty="0" err="1"/>
              <a:t>Giftbacks</a:t>
            </a:r>
            <a:endParaRPr lang="en-US" sz="1600" dirty="0"/>
          </a:p>
        </p:txBody>
      </p:sp>
      <p:pic>
        <p:nvPicPr>
          <p:cNvPr id="5" name="Picture 4" descr="unna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997" y="1397065"/>
            <a:ext cx="2057017" cy="1542763"/>
          </a:xfrm>
          <a:prstGeom prst="rect">
            <a:avLst/>
          </a:prstGeom>
        </p:spPr>
      </p:pic>
      <p:pic>
        <p:nvPicPr>
          <p:cNvPr id="9" name="Picture 8" descr="unnamed-1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874110" y="1451491"/>
            <a:ext cx="2080692" cy="1591056"/>
          </a:xfrm>
          <a:prstGeom prst="rect">
            <a:avLst/>
          </a:prstGeom>
        </p:spPr>
      </p:pic>
      <p:pic>
        <p:nvPicPr>
          <p:cNvPr id="14" name="Picture 13" descr="unnamed-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4110" y="4992070"/>
            <a:ext cx="2061830" cy="1682357"/>
          </a:xfrm>
          <a:prstGeom prst="rect">
            <a:avLst/>
          </a:prstGeom>
        </p:spPr>
      </p:pic>
      <p:pic>
        <p:nvPicPr>
          <p:cNvPr id="4" name="Picture 3" descr="BrewerytownSharswood Map 3.JPG"/>
          <p:cNvPicPr>
            <a:picLocks noChangeAspect="1"/>
          </p:cNvPicPr>
          <p:nvPr/>
        </p:nvPicPr>
        <p:blipFill rotWithShape="1">
          <a:blip r:embed="rId6">
            <a:extLst>
              <a:ext uri="{28A0092B-C50C-407E-A947-70E740481C1C}">
                <a14:useLocalDpi xmlns:a14="http://schemas.microsoft.com/office/drawing/2010/main" val="0"/>
              </a:ext>
            </a:extLst>
          </a:blip>
          <a:srcRect l="6027"/>
          <a:stretch/>
        </p:blipFill>
        <p:spPr>
          <a:xfrm>
            <a:off x="282269" y="4973928"/>
            <a:ext cx="2160182" cy="1682496"/>
          </a:xfrm>
          <a:prstGeom prst="rect">
            <a:avLst/>
          </a:prstGeom>
        </p:spPr>
      </p:pic>
      <p:pic>
        <p:nvPicPr>
          <p:cNvPr id="6" name="Picture 5" descr="download-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997" y="3158361"/>
            <a:ext cx="1998437" cy="1591056"/>
          </a:xfrm>
          <a:prstGeom prst="rect">
            <a:avLst/>
          </a:prstGeom>
        </p:spPr>
      </p:pic>
      <p:pic>
        <p:nvPicPr>
          <p:cNvPr id="10" name="Content Placeholder 4" descr="A picture containing indoor, colorful, wall&#10;&#10;Description generated with high confidence">
            <a:extLst>
              <a:ext uri="{FF2B5EF4-FFF2-40B4-BE49-F238E27FC236}">
                <a16:creationId xmlns="" xmlns:a16="http://schemas.microsoft.com/office/drawing/2014/main" id="{101B7C6F-4EA3-4221-913D-701D3D381F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7865" y="3103935"/>
            <a:ext cx="1700178" cy="1755648"/>
          </a:xfrm>
          <a:prstGeom prst="rect">
            <a:avLst/>
          </a:prstGeom>
        </p:spPr>
      </p:pic>
    </p:spTree>
    <p:extLst>
      <p:ext uri="{BB962C8B-B14F-4D97-AF65-F5344CB8AC3E}">
        <p14:creationId xmlns:p14="http://schemas.microsoft.com/office/powerpoint/2010/main" val="357539145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le 1">
            <a:extLst>
              <a:ext uri="{FF2B5EF4-FFF2-40B4-BE49-F238E27FC236}">
                <a16:creationId xmlns="" xmlns:a16="http://schemas.microsoft.com/office/drawing/2014/main" id="{1AE160FF-7D4F-440F-B2FA-419528DDFF30}"/>
              </a:ext>
            </a:extLst>
          </p:cNvPr>
          <p:cNvSpPr>
            <a:spLocks noGrp="1"/>
          </p:cNvSpPr>
          <p:nvPr>
            <p:ph type="title"/>
          </p:nvPr>
        </p:nvSpPr>
        <p:spPr>
          <a:xfrm>
            <a:off x="739950" y="232341"/>
            <a:ext cx="7886700" cy="1325563"/>
          </a:xfrm>
        </p:spPr>
        <p:txBody>
          <a:bodyPr>
            <a:normAutofit/>
          </a:bodyPr>
          <a:lstStyle/>
          <a:p>
            <a:pPr algn="ctr"/>
            <a:r>
              <a:rPr lang="en-US" sz="6000" dirty="0">
                <a:effectLst>
                  <a:outerShdw blurRad="38100" dist="38100" dir="2700000" algn="tl">
                    <a:srgbClr val="000000">
                      <a:alpha val="43137"/>
                    </a:srgbClr>
                  </a:outerShdw>
                </a:effectLst>
                <a:latin typeface="Georgia" panose="02040502050405020303" pitchFamily="18" charset="0"/>
              </a:rPr>
              <a:t>Sense of Place</a:t>
            </a:r>
          </a:p>
        </p:txBody>
      </p:sp>
      <p:sp>
        <p:nvSpPr>
          <p:cNvPr id="3" name="Content Placeholder 2">
            <a:extLst>
              <a:ext uri="{FF2B5EF4-FFF2-40B4-BE49-F238E27FC236}">
                <a16:creationId xmlns="" xmlns:a16="http://schemas.microsoft.com/office/drawing/2014/main" id="{D36B89A2-AA5C-4A3F-9F31-01F14B3A5B3D}"/>
              </a:ext>
            </a:extLst>
          </p:cNvPr>
          <p:cNvSpPr>
            <a:spLocks noGrp="1"/>
          </p:cNvSpPr>
          <p:nvPr>
            <p:ph idx="1"/>
          </p:nvPr>
        </p:nvSpPr>
        <p:spPr>
          <a:xfrm>
            <a:off x="739950" y="1969836"/>
            <a:ext cx="7313613" cy="4056062"/>
          </a:xfrm>
        </p:spPr>
        <p:txBody>
          <a:bodyPr/>
          <a:lstStyle/>
          <a:p>
            <a:pPr marL="0" indent="0">
              <a:buNone/>
            </a:pPr>
            <a:r>
              <a:rPr lang="en-US" sz="3200" dirty="0">
                <a:latin typeface="Georgia" panose="02040502050405020303" pitchFamily="18" charset="0"/>
              </a:rPr>
              <a:t>Place Attachment</a:t>
            </a:r>
          </a:p>
          <a:p>
            <a:pPr marL="0" indent="0">
              <a:buNone/>
            </a:pPr>
            <a:r>
              <a:rPr lang="en-US" sz="3200" dirty="0">
                <a:latin typeface="Georgia" panose="02040502050405020303" pitchFamily="18" charset="0"/>
              </a:rPr>
              <a:t>Place Identity</a:t>
            </a:r>
          </a:p>
          <a:p>
            <a:pPr marL="0" indent="0">
              <a:buNone/>
            </a:pPr>
            <a:r>
              <a:rPr lang="en-US" sz="3200" dirty="0">
                <a:latin typeface="Georgia" panose="02040502050405020303" pitchFamily="18" charset="0"/>
              </a:rPr>
              <a:t>Place Dependence</a:t>
            </a:r>
          </a:p>
          <a:p>
            <a:pPr marL="0" indent="0">
              <a:buNone/>
            </a:pPr>
            <a:endParaRPr lang="en-US" dirty="0"/>
          </a:p>
          <a:p>
            <a:pPr marL="0" indent="0">
              <a:buNone/>
            </a:pPr>
            <a:endParaRPr lang="en-US" dirty="0"/>
          </a:p>
        </p:txBody>
      </p:sp>
      <p:graphicFrame>
        <p:nvGraphicFramePr>
          <p:cNvPr id="4" name="Diagram 3">
            <a:extLst>
              <a:ext uri="{FF2B5EF4-FFF2-40B4-BE49-F238E27FC236}">
                <a16:creationId xmlns="" xmlns:a16="http://schemas.microsoft.com/office/drawing/2014/main" id="{C8A1D126-B397-42BE-A0E7-7C53DEF3DF33}"/>
              </a:ext>
            </a:extLst>
          </p:cNvPr>
          <p:cNvGraphicFramePr/>
          <p:nvPr>
            <p:extLst>
              <p:ext uri="{D42A27DB-BD31-4B8C-83A1-F6EECF244321}">
                <p14:modId xmlns:p14="http://schemas.microsoft.com/office/powerpoint/2010/main" val="495874342"/>
              </p:ext>
            </p:extLst>
          </p:nvPr>
        </p:nvGraphicFramePr>
        <p:xfrm>
          <a:off x="4622168" y="1735138"/>
          <a:ext cx="3950970" cy="4440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 xmlns:a16="http://schemas.microsoft.com/office/drawing/2014/main" id="{C5221F88-B52E-4A4A-A888-095544958864}"/>
              </a:ext>
            </a:extLst>
          </p:cNvPr>
          <p:cNvSpPr txBox="1"/>
          <p:nvPr/>
        </p:nvSpPr>
        <p:spPr>
          <a:xfrm>
            <a:off x="4690601" y="3617600"/>
            <a:ext cx="1421126" cy="646331"/>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Georgia" panose="02040502050405020303" pitchFamily="18" charset="0"/>
              </a:rPr>
              <a:t>Place</a:t>
            </a:r>
          </a:p>
          <a:p>
            <a:pPr algn="ctr"/>
            <a:r>
              <a:rPr lang="en-US" dirty="0">
                <a:effectLst>
                  <a:outerShdw blurRad="38100" dist="38100" dir="2700000" algn="tl">
                    <a:srgbClr val="000000">
                      <a:alpha val="43137"/>
                    </a:srgbClr>
                  </a:outerShdw>
                </a:effectLst>
                <a:latin typeface="Georgia" panose="02040502050405020303" pitchFamily="18" charset="0"/>
              </a:rPr>
              <a:t>Attachment</a:t>
            </a:r>
          </a:p>
        </p:txBody>
      </p:sp>
    </p:spTree>
    <p:extLst>
      <p:ext uri="{BB962C8B-B14F-4D97-AF65-F5344CB8AC3E}">
        <p14:creationId xmlns:p14="http://schemas.microsoft.com/office/powerpoint/2010/main" val="157802799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632" y="205741"/>
            <a:ext cx="8026718" cy="1484948"/>
          </a:xfrm>
        </p:spPr>
        <p:txBody>
          <a:bodyPr>
            <a:normAutofit fontScale="90000"/>
          </a:bodyPr>
          <a:lstStyle/>
          <a:p>
            <a:pPr algn="ctr"/>
            <a:r>
              <a:rPr lang="en-US" sz="3300" dirty="0">
                <a:latin typeface="Georgia" panose="02040502050405020303" pitchFamily="18" charset="0"/>
              </a:rPr>
              <a:t>Module 1: Define the path/partners</a:t>
            </a:r>
            <a:br>
              <a:rPr lang="en-US" sz="3300" dirty="0">
                <a:latin typeface="Georgia" panose="02040502050405020303" pitchFamily="18" charset="0"/>
              </a:rPr>
            </a:br>
            <a:r>
              <a:rPr lang="en-US" sz="3300" dirty="0">
                <a:latin typeface="Georgia" panose="02040502050405020303" pitchFamily="18" charset="0"/>
              </a:rPr>
              <a:t>Knowledge/Awareness of roles</a:t>
            </a:r>
            <a:r>
              <a:rPr lang="en-US" dirty="0">
                <a:latin typeface="Georgia" panose="02040502050405020303" pitchFamily="18" charset="0"/>
              </a:rPr>
              <a:t/>
            </a:r>
            <a:br>
              <a:rPr lang="en-US" dirty="0">
                <a:latin typeface="Georgia" panose="02040502050405020303" pitchFamily="18" charset="0"/>
              </a:rPr>
            </a:br>
            <a:endParaRPr lang="en-US" sz="2700" dirty="0">
              <a:latin typeface="Georgia" panose="02040502050405020303" pitchFamily="18" charset="0"/>
            </a:endParaRPr>
          </a:p>
        </p:txBody>
      </p:sp>
      <p:sp>
        <p:nvSpPr>
          <p:cNvPr id="10" name="Content Placeholder 9"/>
          <p:cNvSpPr>
            <a:spLocks noGrp="1"/>
          </p:cNvSpPr>
          <p:nvPr>
            <p:ph sz="half" idx="1"/>
          </p:nvPr>
        </p:nvSpPr>
        <p:spPr>
          <a:xfrm>
            <a:off x="0" y="2034540"/>
            <a:ext cx="4629150" cy="4173539"/>
          </a:xfrm>
        </p:spPr>
        <p:txBody>
          <a:bodyPr>
            <a:normAutofit fontScale="92500" lnSpcReduction="20000"/>
          </a:bodyPr>
          <a:lstStyle/>
          <a:p>
            <a:r>
              <a:rPr lang="en-US" sz="2900" dirty="0">
                <a:latin typeface="Georgia" panose="02040502050405020303" pitchFamily="18" charset="0"/>
              </a:rPr>
              <a:t>What brought you here?</a:t>
            </a:r>
          </a:p>
          <a:p>
            <a:r>
              <a:rPr lang="en-US" sz="2900" dirty="0">
                <a:latin typeface="Georgia" panose="02040502050405020303" pitchFamily="18" charset="0"/>
              </a:rPr>
              <a:t>What is your one wish for the neighborhood?</a:t>
            </a:r>
          </a:p>
          <a:p>
            <a:r>
              <a:rPr lang="en-US" sz="2900" dirty="0">
                <a:latin typeface="Georgia" panose="02040502050405020303" pitchFamily="18" charset="0"/>
              </a:rPr>
              <a:t>How are you connected to each other? </a:t>
            </a:r>
            <a:endParaRPr lang="en-US" sz="2900" dirty="0" smtClean="0">
              <a:latin typeface="Georgia" panose="02040502050405020303" pitchFamily="18" charset="0"/>
            </a:endParaRPr>
          </a:p>
          <a:p>
            <a:pPr marL="0" indent="0">
              <a:buNone/>
            </a:pPr>
            <a:r>
              <a:rPr lang="en-US" sz="2900" dirty="0" smtClean="0">
                <a:latin typeface="Georgia" panose="02040502050405020303" pitchFamily="18" charset="0"/>
              </a:rPr>
              <a:t>METHODS</a:t>
            </a:r>
            <a:endParaRPr lang="en-US" sz="2900" dirty="0">
              <a:latin typeface="Georgia" panose="02040502050405020303" pitchFamily="18" charset="0"/>
            </a:endParaRPr>
          </a:p>
          <a:p>
            <a:pPr lvl="1">
              <a:buFont typeface="Arial"/>
              <a:buChar char="•"/>
            </a:pPr>
            <a:r>
              <a:rPr lang="en-US" sz="2400" dirty="0" smtClean="0">
                <a:latin typeface="Georgia" panose="02040502050405020303" pitchFamily="18" charset="0"/>
              </a:rPr>
              <a:t>Community </a:t>
            </a:r>
            <a:r>
              <a:rPr lang="en-US" sz="2400" dirty="0">
                <a:latin typeface="Georgia" panose="02040502050405020303" pitchFamily="18" charset="0"/>
              </a:rPr>
              <a:t>Cultural Network Analysis </a:t>
            </a:r>
            <a:r>
              <a:rPr lang="en-US" sz="2400" dirty="0" smtClean="0">
                <a:latin typeface="Georgia" panose="02040502050405020303" pitchFamily="18" charset="0"/>
              </a:rPr>
              <a:t>Tool</a:t>
            </a:r>
          </a:p>
          <a:p>
            <a:pPr lvl="1">
              <a:buFont typeface="Arial"/>
              <a:buChar char="•"/>
            </a:pPr>
            <a:r>
              <a:rPr lang="en-US" sz="2400" dirty="0" smtClean="0">
                <a:latin typeface="Georgia" panose="02040502050405020303" pitchFamily="18" charset="0"/>
              </a:rPr>
              <a:t>Story Circles</a:t>
            </a:r>
          </a:p>
          <a:p>
            <a:pPr lvl="1">
              <a:buFont typeface="Arial"/>
              <a:buChar char="•"/>
            </a:pPr>
            <a:r>
              <a:rPr lang="en-US" sz="2400" dirty="0" smtClean="0">
                <a:latin typeface="Georgia" panose="02040502050405020303" pitchFamily="18" charset="0"/>
              </a:rPr>
              <a:t>Soundscapes</a:t>
            </a:r>
            <a:endParaRPr lang="en-US" sz="2400" dirty="0">
              <a:latin typeface="Georgia" panose="02040502050405020303" pitchFamily="18" charset="0"/>
            </a:endParaRPr>
          </a:p>
          <a:p>
            <a:pPr marL="457200" lvl="1" indent="0">
              <a:buNone/>
            </a:pPr>
            <a:endParaRPr lang="en-US" dirty="0">
              <a:latin typeface="Georgia" panose="02040502050405020303" pitchFamily="18" charset="0"/>
            </a:endParaRPr>
          </a:p>
          <a:p>
            <a:pPr lvl="1"/>
            <a:endParaRPr lang="en-US" dirty="0">
              <a:latin typeface="Georgia" panose="02040502050405020303" pitchFamily="18" charset="0"/>
            </a:endParaRPr>
          </a:p>
          <a:p>
            <a:pPr lvl="1"/>
            <a:endParaRPr lang="en-US" dirty="0"/>
          </a:p>
          <a:p>
            <a:endParaRPr lang="en-US" dirty="0"/>
          </a:p>
        </p:txBody>
      </p:sp>
      <p:graphicFrame>
        <p:nvGraphicFramePr>
          <p:cNvPr id="9" name="Content Placeholder 8" descr="Vertical Box List diagram showing 3 groups arranged one below the other and bullet points are present under each group"/>
          <p:cNvGraphicFramePr>
            <a:graphicFrameLocks noGrp="1"/>
          </p:cNvGraphicFramePr>
          <p:nvPr>
            <p:ph sz="half" idx="2"/>
            <p:extLst>
              <p:ext uri="{D42A27DB-BD31-4B8C-83A1-F6EECF244321}">
                <p14:modId xmlns:p14="http://schemas.microsoft.com/office/powerpoint/2010/main" val="2152606423"/>
              </p:ext>
            </p:extLst>
          </p:nvPr>
        </p:nvGraphicFramePr>
        <p:xfrm>
          <a:off x="4603750" y="1435100"/>
          <a:ext cx="4384222" cy="532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69375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4700" y="2912335"/>
            <a:ext cx="5410200" cy="341632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r>
              <a:rPr lang="en-US" sz="2400" dirty="0"/>
              <a:t>We develop &amp; refresh the capacity of individuals &amp; organizations to stand up for justice with</a:t>
            </a:r>
          </a:p>
          <a:p>
            <a:pPr marL="285750" indent="-285750">
              <a:buFont typeface="Arial"/>
              <a:buChar char="•"/>
            </a:pPr>
            <a:r>
              <a:rPr lang="en-US" sz="2400" dirty="0"/>
              <a:t>renewed compassion, </a:t>
            </a:r>
          </a:p>
          <a:p>
            <a:pPr marL="285750" indent="-285750">
              <a:buFont typeface="Arial"/>
              <a:buChar char="•"/>
            </a:pPr>
            <a:r>
              <a:rPr lang="en-US" sz="2400" dirty="0"/>
              <a:t>greater knowledge &amp; energy to collaborate creatively, and </a:t>
            </a:r>
          </a:p>
          <a:p>
            <a:pPr marL="285750" indent="-285750">
              <a:buFont typeface="Arial"/>
              <a:buChar char="•"/>
            </a:pPr>
            <a:r>
              <a:rPr lang="en-US" sz="2400" dirty="0"/>
              <a:t>with emboldened courage to face struggles and opportunities in our lives and communities.</a:t>
            </a:r>
          </a:p>
        </p:txBody>
      </p:sp>
      <p:sp>
        <p:nvSpPr>
          <p:cNvPr id="3" name="Rectangle 2"/>
          <p:cNvSpPr/>
          <p:nvPr/>
        </p:nvSpPr>
        <p:spPr>
          <a:xfrm>
            <a:off x="3314700" y="826459"/>
            <a:ext cx="5410200" cy="156966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200" dirty="0"/>
              <a:t>Just Act is an arts-based catalyst for healing, change &amp; activism to build a just wor</a:t>
            </a:r>
            <a:r>
              <a:rPr lang="en-US" sz="2800" dirty="0"/>
              <a:t>ld.</a:t>
            </a:r>
          </a:p>
        </p:txBody>
      </p:sp>
      <p:pic>
        <p:nvPicPr>
          <p:cNvPr id="5" name="Picture 4" descr="justact_subhead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833" y="1606623"/>
            <a:ext cx="2258739" cy="34737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00896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7589.JPG"/>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32595" y="818741"/>
            <a:ext cx="6043945" cy="3977640"/>
          </a:xfrm>
          <a:prstGeom prst="rect">
            <a:avLst/>
          </a:prstGeom>
        </p:spPr>
      </p:pic>
      <p:sp>
        <p:nvSpPr>
          <p:cNvPr id="3" name="TextBox 2"/>
          <p:cNvSpPr txBox="1"/>
          <p:nvPr/>
        </p:nvSpPr>
        <p:spPr>
          <a:xfrm>
            <a:off x="252138" y="96979"/>
            <a:ext cx="7618221" cy="553998"/>
          </a:xfrm>
          <a:prstGeom prst="rect">
            <a:avLst/>
          </a:prstGeom>
          <a:noFill/>
        </p:spPr>
        <p:txBody>
          <a:bodyPr wrap="square" rtlCol="0">
            <a:spAutoFit/>
          </a:bodyPr>
          <a:lstStyle/>
          <a:p>
            <a:pPr algn="ctr"/>
            <a:r>
              <a:rPr lang="en-US" b="1" dirty="0"/>
              <a:t>			</a:t>
            </a:r>
            <a:r>
              <a:rPr lang="en-US" sz="2800" b="1" dirty="0"/>
              <a:t>Community </a:t>
            </a:r>
            <a:r>
              <a:rPr lang="en-US" sz="2800" b="1" dirty="0" smtClean="0"/>
              <a:t> &amp; </a:t>
            </a:r>
            <a:r>
              <a:rPr lang="en-US" sz="3000" b="1" dirty="0" smtClean="0"/>
              <a:t>Cultural</a:t>
            </a:r>
            <a:r>
              <a:rPr lang="en-US" sz="2800" b="1" dirty="0" smtClean="0"/>
              <a:t> Network </a:t>
            </a:r>
            <a:r>
              <a:rPr lang="en-US" sz="2800" b="1" dirty="0"/>
              <a:t>Mapping</a:t>
            </a:r>
          </a:p>
        </p:txBody>
      </p:sp>
      <p:sp>
        <p:nvSpPr>
          <p:cNvPr id="4" name="TextBox 3"/>
          <p:cNvSpPr txBox="1"/>
          <p:nvPr/>
        </p:nvSpPr>
        <p:spPr>
          <a:xfrm>
            <a:off x="165649" y="1215136"/>
            <a:ext cx="2766946" cy="4062651"/>
          </a:xfrm>
          <a:prstGeom prst="rect">
            <a:avLst/>
          </a:prstGeom>
          <a:noFill/>
        </p:spPr>
        <p:txBody>
          <a:bodyPr wrap="square" rtlCol="0">
            <a:spAutoFit/>
          </a:bodyPr>
          <a:lstStyle/>
          <a:p>
            <a:pPr>
              <a:buFont typeface="Arial"/>
              <a:buChar char="•"/>
            </a:pPr>
            <a:r>
              <a:rPr lang="en-US" sz="2000" b="1" dirty="0">
                <a:solidFill>
                  <a:srgbClr val="5D7B91"/>
                </a:solidFill>
              </a:rPr>
              <a:t>Identify</a:t>
            </a:r>
            <a:r>
              <a:rPr lang="en-US" sz="2000" dirty="0"/>
              <a:t> </a:t>
            </a:r>
            <a:r>
              <a:rPr lang="en-US" sz="2000" dirty="0" smtClean="0"/>
              <a:t>community </a:t>
            </a:r>
            <a:r>
              <a:rPr lang="en-US" sz="2000" dirty="0"/>
              <a:t>&amp; cultural </a:t>
            </a:r>
            <a:r>
              <a:rPr lang="en-US" sz="2000" dirty="0" smtClean="0"/>
              <a:t>networks, </a:t>
            </a:r>
            <a:r>
              <a:rPr lang="en-US" sz="2000" dirty="0"/>
              <a:t>&amp; </a:t>
            </a:r>
            <a:r>
              <a:rPr lang="en-US" sz="2000" dirty="0" smtClean="0"/>
              <a:t>connectors </a:t>
            </a:r>
            <a:r>
              <a:rPr lang="en-US" sz="2000" dirty="0"/>
              <a:t>to </a:t>
            </a:r>
            <a:r>
              <a:rPr lang="en-US" sz="2000" dirty="0" smtClean="0"/>
              <a:t>invite</a:t>
            </a:r>
          </a:p>
          <a:p>
            <a:pPr>
              <a:buFont typeface="Arial"/>
              <a:buChar char="•"/>
            </a:pPr>
            <a:endParaRPr lang="en-US" sz="2000" dirty="0" smtClean="0"/>
          </a:p>
          <a:p>
            <a:pPr>
              <a:buFont typeface="Arial"/>
              <a:buChar char="•"/>
            </a:pPr>
            <a:r>
              <a:rPr lang="en-US" sz="2000" b="1" dirty="0" smtClean="0">
                <a:solidFill>
                  <a:srgbClr val="DE8610"/>
                </a:solidFill>
              </a:rPr>
              <a:t>Link</a:t>
            </a:r>
            <a:r>
              <a:rPr lang="en-US" sz="2000" b="1" dirty="0" smtClean="0"/>
              <a:t> </a:t>
            </a:r>
            <a:r>
              <a:rPr lang="en-US" sz="2000" dirty="0" smtClean="0"/>
              <a:t>together; see how </a:t>
            </a:r>
            <a:r>
              <a:rPr lang="en-US" sz="2000" dirty="0"/>
              <a:t>info </a:t>
            </a:r>
            <a:r>
              <a:rPr lang="en-US" sz="2000" dirty="0" smtClean="0"/>
              <a:t>flows. Ask:</a:t>
            </a:r>
            <a:r>
              <a:rPr lang="en-US" sz="2000" dirty="0"/>
              <a:t> </a:t>
            </a:r>
            <a:r>
              <a:rPr lang="en-US" sz="2000" dirty="0" smtClean="0"/>
              <a:t>who is missing? Why How to reach them?</a:t>
            </a:r>
          </a:p>
          <a:p>
            <a:endParaRPr lang="en-US" sz="2000" dirty="0"/>
          </a:p>
          <a:p>
            <a:pPr>
              <a:buFont typeface="Arial"/>
              <a:buChar char="•"/>
            </a:pPr>
            <a:r>
              <a:rPr lang="en-US" sz="2000" b="1" dirty="0" smtClean="0">
                <a:solidFill>
                  <a:srgbClr val="6C6591"/>
                </a:solidFill>
              </a:rPr>
              <a:t>Converse</a:t>
            </a:r>
            <a:r>
              <a:rPr lang="en-US" sz="2000" dirty="0" smtClean="0">
                <a:solidFill>
                  <a:srgbClr val="6C6591"/>
                </a:solidFill>
              </a:rPr>
              <a:t>: </a:t>
            </a:r>
            <a:r>
              <a:rPr lang="en-US" sz="2000" dirty="0" smtClean="0"/>
              <a:t>ways </a:t>
            </a:r>
            <a:r>
              <a:rPr lang="en-US" sz="2000" dirty="0"/>
              <a:t>their contributions could support NAC &amp; </a:t>
            </a:r>
            <a:r>
              <a:rPr lang="en-US" sz="2000" dirty="0" smtClean="0"/>
              <a:t>APP</a:t>
            </a:r>
          </a:p>
          <a:p>
            <a:endParaRPr lang="en-US" dirty="0"/>
          </a:p>
        </p:txBody>
      </p:sp>
      <p:sp>
        <p:nvSpPr>
          <p:cNvPr id="5" name="Rectangle 4"/>
          <p:cNvSpPr/>
          <p:nvPr/>
        </p:nvSpPr>
        <p:spPr>
          <a:xfrm>
            <a:off x="2193315" y="5078951"/>
            <a:ext cx="7410160" cy="1938992"/>
          </a:xfrm>
          <a:prstGeom prst="rect">
            <a:avLst/>
          </a:prstGeom>
        </p:spPr>
        <p:txBody>
          <a:bodyPr wrap="square">
            <a:spAutoFit/>
          </a:bodyPr>
          <a:lstStyle/>
          <a:p>
            <a:r>
              <a:rPr lang="en-US" sz="2000" dirty="0" smtClean="0"/>
              <a:t>				Formal </a:t>
            </a:r>
            <a:r>
              <a:rPr lang="en-US" sz="2000" dirty="0"/>
              <a:t>&amp; Informal alike </a:t>
            </a:r>
          </a:p>
          <a:p>
            <a:pPr marL="742950" lvl="1" indent="-285750">
              <a:buFont typeface="Wingdings" charset="2"/>
              <a:buChar char="²"/>
            </a:pPr>
            <a:r>
              <a:rPr lang="en-US" sz="2000" dirty="0"/>
              <a:t>Community Connectors: </a:t>
            </a:r>
            <a:r>
              <a:rPr lang="en-US" sz="2000" dirty="0" smtClean="0"/>
              <a:t>People Pulse</a:t>
            </a:r>
            <a:endParaRPr lang="en-US" sz="2000" dirty="0"/>
          </a:p>
          <a:p>
            <a:pPr marL="742950" lvl="1" indent="-285750">
              <a:buFont typeface="Wingdings" charset="2"/>
              <a:buChar char="²"/>
            </a:pPr>
            <a:r>
              <a:rPr lang="en-US" sz="2000" dirty="0"/>
              <a:t>Artists: </a:t>
            </a:r>
            <a:r>
              <a:rPr lang="en-US" sz="2000" dirty="0" smtClean="0"/>
              <a:t>creators, </a:t>
            </a:r>
            <a:r>
              <a:rPr lang="en-US" sz="2000" dirty="0"/>
              <a:t>culture-bearers, food ways, etc.</a:t>
            </a:r>
          </a:p>
          <a:p>
            <a:pPr marL="742950" lvl="1" indent="-285750">
              <a:buFont typeface="Wingdings" charset="2"/>
              <a:buChar char="²"/>
            </a:pPr>
            <a:r>
              <a:rPr lang="en-US" sz="2000" dirty="0"/>
              <a:t>Networks: Associations, Organizations, Institutions, Groups, Faith-</a:t>
            </a:r>
            <a:r>
              <a:rPr lang="en-US" sz="2000" dirty="0" smtClean="0"/>
              <a:t>based, </a:t>
            </a:r>
            <a:r>
              <a:rPr lang="en-US" sz="2000" dirty="0"/>
              <a:t>blocks, </a:t>
            </a:r>
            <a:r>
              <a:rPr lang="en-US" sz="2000" dirty="0" smtClean="0"/>
              <a:t>key Events</a:t>
            </a:r>
            <a:r>
              <a:rPr lang="en-US" sz="2000" dirty="0"/>
              <a:t>/Gatherings, etc.</a:t>
            </a:r>
          </a:p>
          <a:p>
            <a:endParaRPr lang="en-US" sz="2000" dirty="0"/>
          </a:p>
        </p:txBody>
      </p:sp>
    </p:spTree>
    <p:extLst>
      <p:ext uri="{BB962C8B-B14F-4D97-AF65-F5344CB8AC3E}">
        <p14:creationId xmlns:p14="http://schemas.microsoft.com/office/powerpoint/2010/main" val="244601478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C0F46F17-6493-48DC-82E9-CC0062271D46}"/>
              </a:ext>
            </a:extLst>
          </p:cNvPr>
          <p:cNvSpPr>
            <a:spLocks noGrp="1"/>
          </p:cNvSpPr>
          <p:nvPr>
            <p:ph type="title"/>
          </p:nvPr>
        </p:nvSpPr>
        <p:spPr>
          <a:xfrm>
            <a:off x="1384637" y="182564"/>
            <a:ext cx="3098067" cy="1600200"/>
          </a:xfrm>
        </p:spPr>
        <p:txBody>
          <a:bodyPr>
            <a:normAutofit/>
          </a:bodyPr>
          <a:lstStyle/>
          <a:p>
            <a:pPr algn="ctr"/>
            <a:r>
              <a:rPr lang="en-US" sz="5400" dirty="0">
                <a:latin typeface="Georgia" panose="02040502050405020303" pitchFamily="18" charset="0"/>
              </a:rPr>
              <a:t>Story Circles </a:t>
            </a:r>
          </a:p>
        </p:txBody>
      </p:sp>
      <p:graphicFrame>
        <p:nvGraphicFramePr>
          <p:cNvPr id="8" name="Content Placeholder 7">
            <a:extLst>
              <a:ext uri="{FF2B5EF4-FFF2-40B4-BE49-F238E27FC236}">
                <a16:creationId xmlns="" xmlns:a16="http://schemas.microsoft.com/office/drawing/2014/main" id="{5415D756-6F4C-41E9-80D3-772CB796F88E}"/>
              </a:ext>
            </a:extLst>
          </p:cNvPr>
          <p:cNvGraphicFramePr>
            <a:graphicFrameLocks noGrp="1"/>
          </p:cNvGraphicFramePr>
          <p:nvPr>
            <p:ph idx="1"/>
            <p:extLst>
              <p:ext uri="{D42A27DB-BD31-4B8C-83A1-F6EECF244321}">
                <p14:modId xmlns:p14="http://schemas.microsoft.com/office/powerpoint/2010/main" val="1134678504"/>
              </p:ext>
            </p:extLst>
          </p:nvPr>
        </p:nvGraphicFramePr>
        <p:xfrm>
          <a:off x="4571604" y="817564"/>
          <a:ext cx="4102894" cy="489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a:extLst>
              <a:ext uri="{FF2B5EF4-FFF2-40B4-BE49-F238E27FC236}">
                <a16:creationId xmlns="" xmlns:a16="http://schemas.microsoft.com/office/drawing/2014/main" id="{E8ADB8BF-1A89-4BF8-A8D6-ECD972D7EF63}"/>
              </a:ext>
            </a:extLst>
          </p:cNvPr>
          <p:cNvSpPr>
            <a:spLocks noGrp="1"/>
          </p:cNvSpPr>
          <p:nvPr>
            <p:ph type="body" sz="half" idx="2"/>
          </p:nvPr>
        </p:nvSpPr>
        <p:spPr>
          <a:xfrm>
            <a:off x="281409" y="1955801"/>
            <a:ext cx="4201294" cy="3441842"/>
          </a:xfrm>
        </p:spPr>
        <p:txBody>
          <a:bodyPr>
            <a:noAutofit/>
          </a:bodyPr>
          <a:lstStyle/>
          <a:p>
            <a:pPr marL="342900" indent="-342900" algn="ctr">
              <a:buFont typeface="Courier New"/>
              <a:buChar char="o"/>
            </a:pPr>
            <a:r>
              <a:rPr lang="en-US" sz="2400" dirty="0">
                <a:latin typeface="Georgia" panose="02040502050405020303" pitchFamily="18" charset="0"/>
              </a:rPr>
              <a:t>Art of conversation</a:t>
            </a:r>
          </a:p>
          <a:p>
            <a:pPr marL="342900" indent="-342900" algn="ctr">
              <a:buFont typeface="Courier New"/>
              <a:buChar char="o"/>
            </a:pPr>
            <a:r>
              <a:rPr lang="en-US" sz="2400" dirty="0">
                <a:latin typeface="Georgia" panose="02040502050405020303" pitchFamily="18" charset="0"/>
              </a:rPr>
              <a:t>Listen with generosity</a:t>
            </a:r>
          </a:p>
          <a:p>
            <a:pPr marL="342900" indent="-342900" algn="ctr">
              <a:buFont typeface="Courier New"/>
              <a:buChar char="o"/>
            </a:pPr>
            <a:r>
              <a:rPr lang="en-US" sz="2400" dirty="0">
                <a:latin typeface="Georgia" panose="02040502050405020303" pitchFamily="18" charset="0"/>
              </a:rPr>
              <a:t>Commitment to equity: we are all </a:t>
            </a:r>
            <a:r>
              <a:rPr lang="en-US" sz="2400" i="1" dirty="0">
                <a:latin typeface="Georgia" panose="02040502050405020303" pitchFamily="18" charset="0"/>
              </a:rPr>
              <a:t>co-creators</a:t>
            </a:r>
          </a:p>
          <a:p>
            <a:pPr marL="342900" indent="-342900" algn="ctr">
              <a:buFont typeface="Courier New"/>
              <a:buChar char="o"/>
            </a:pPr>
            <a:r>
              <a:rPr lang="en-US" sz="2400" dirty="0">
                <a:latin typeface="Georgia" panose="02040502050405020303" pitchFamily="18" charset="0"/>
              </a:rPr>
              <a:t>Shared responsibility</a:t>
            </a:r>
          </a:p>
          <a:p>
            <a:pPr marL="342900" indent="-342900" algn="ctr">
              <a:buFont typeface="Courier New"/>
              <a:buChar char="o"/>
            </a:pPr>
            <a:r>
              <a:rPr lang="en-US" sz="2400" dirty="0">
                <a:latin typeface="Georgia" panose="02040502050405020303" pitchFamily="18" charset="0"/>
              </a:rPr>
              <a:t>Cross talk to process stories </a:t>
            </a:r>
          </a:p>
          <a:p>
            <a:pPr marL="342900" indent="-342900" algn="ctr">
              <a:buFont typeface="Courier New"/>
              <a:buChar char="o"/>
            </a:pPr>
            <a:r>
              <a:rPr lang="en-US" sz="2400" dirty="0">
                <a:latin typeface="Georgia" panose="02040502050405020303" pitchFamily="18" charset="0"/>
              </a:rPr>
              <a:t>Remove power </a:t>
            </a:r>
            <a:r>
              <a:rPr lang="en-US" sz="2400" dirty="0" smtClean="0">
                <a:latin typeface="Georgia" panose="02040502050405020303" pitchFamily="18" charset="0"/>
              </a:rPr>
              <a:t>struggles</a:t>
            </a:r>
            <a:endParaRPr lang="en-US" sz="2400" dirty="0">
              <a:latin typeface="Georgia" panose="02040502050405020303" pitchFamily="18" charset="0"/>
            </a:endParaRPr>
          </a:p>
        </p:txBody>
      </p:sp>
      <p:sp>
        <p:nvSpPr>
          <p:cNvPr id="2" name="TextBox 1"/>
          <p:cNvSpPr txBox="1"/>
          <p:nvPr/>
        </p:nvSpPr>
        <p:spPr>
          <a:xfrm>
            <a:off x="974110" y="5710239"/>
            <a:ext cx="7186762" cy="1384995"/>
          </a:xfrm>
          <a:prstGeom prst="rect">
            <a:avLst/>
          </a:prstGeom>
          <a:noFill/>
        </p:spPr>
        <p:txBody>
          <a:bodyPr wrap="square" rtlCol="0">
            <a:spAutoFit/>
          </a:bodyPr>
          <a:lstStyle/>
          <a:p>
            <a:pPr algn="ctr"/>
            <a:r>
              <a:rPr lang="en-US" sz="2800" dirty="0">
                <a:latin typeface="Georgia" panose="02040502050405020303" pitchFamily="18" charset="0"/>
              </a:rPr>
              <a:t>“Trust the circle </a:t>
            </a:r>
            <a:r>
              <a:rPr lang="en-US" sz="2800" dirty="0" smtClean="0">
                <a:latin typeface="Georgia" panose="02040502050405020303" pitchFamily="18" charset="0"/>
              </a:rPr>
              <a:t>to </a:t>
            </a:r>
            <a:r>
              <a:rPr lang="en-US" sz="2800" i="1" dirty="0">
                <a:latin typeface="Georgia" panose="02040502050405020303" pitchFamily="18" charset="0"/>
              </a:rPr>
              <a:t>bring the story to you”</a:t>
            </a:r>
          </a:p>
          <a:p>
            <a:pPr algn="ctr"/>
            <a:r>
              <a:rPr lang="en-US" sz="2800" i="1" dirty="0">
                <a:latin typeface="Georgia" panose="02040502050405020303" pitchFamily="18" charset="0"/>
              </a:rPr>
              <a:t>--</a:t>
            </a:r>
            <a:r>
              <a:rPr lang="en-US" sz="2800" dirty="0">
                <a:latin typeface="Georgia" panose="02040502050405020303" pitchFamily="18" charset="0"/>
              </a:rPr>
              <a:t>John O’Neal</a:t>
            </a:r>
          </a:p>
          <a:p>
            <a:endParaRPr lang="en-US" sz="2800" dirty="0"/>
          </a:p>
        </p:txBody>
      </p:sp>
    </p:spTree>
    <p:extLst>
      <p:ext uri="{BB962C8B-B14F-4D97-AF65-F5344CB8AC3E}">
        <p14:creationId xmlns:p14="http://schemas.microsoft.com/office/powerpoint/2010/main" val="169717156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13458" y="381000"/>
            <a:ext cx="2237641" cy="61369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TextBox 3"/>
          <p:cNvSpPr txBox="1"/>
          <p:nvPr/>
        </p:nvSpPr>
        <p:spPr>
          <a:xfrm>
            <a:off x="341533" y="574329"/>
            <a:ext cx="1986500" cy="5863144"/>
          </a:xfrm>
          <a:prstGeom prst="rect">
            <a:avLst/>
          </a:prstGeom>
          <a:noFill/>
        </p:spPr>
        <p:txBody>
          <a:bodyPr wrap="square" rtlCol="0">
            <a:spAutoFit/>
          </a:bodyPr>
          <a:lstStyle/>
          <a:p>
            <a:r>
              <a:rPr lang="en-US" sz="1500" dirty="0"/>
              <a:t>“There is much to say about the merit of a </a:t>
            </a:r>
            <a:r>
              <a:rPr lang="en-US" sz="1500" b="1" dirty="0"/>
              <a:t>community process</a:t>
            </a:r>
            <a:r>
              <a:rPr lang="en-US" sz="1500" dirty="0"/>
              <a:t>, as processing is one of the most basic ways that we can come to deeply understand our world… The space we’ve created in </a:t>
            </a:r>
            <a:r>
              <a:rPr lang="en-US" sz="1500" dirty="0">
                <a:solidFill>
                  <a:srgbClr val="000000"/>
                </a:solidFill>
              </a:rPr>
              <a:t>the </a:t>
            </a:r>
            <a:r>
              <a:rPr lang="en-US" sz="1500" dirty="0">
                <a:solidFill>
                  <a:srgbClr val="C47810"/>
                </a:solidFill>
              </a:rPr>
              <a:t>Art Powered Places process </a:t>
            </a:r>
            <a:r>
              <a:rPr lang="en-US" sz="1500" dirty="0">
                <a:solidFill>
                  <a:srgbClr val="000000"/>
                </a:solidFill>
              </a:rPr>
              <a:t>with Just Act </a:t>
            </a:r>
            <a:r>
              <a:rPr lang="en-US" sz="1500" b="1" dirty="0">
                <a:solidFill>
                  <a:schemeClr val="accent4"/>
                </a:solidFill>
              </a:rPr>
              <a:t>has allowed people to reveal their earnest observations of the neighborhood and its people and has given us more deeply relevant knowledge of the challenges we face as we work to grow wellness in our communities</a:t>
            </a:r>
            <a:r>
              <a:rPr lang="en-US" sz="1500" dirty="0">
                <a:solidFill>
                  <a:schemeClr val="accent4"/>
                </a:solidFill>
              </a:rPr>
              <a:t>.”</a:t>
            </a:r>
          </a:p>
          <a:p>
            <a:endParaRPr lang="en-US" sz="1500" dirty="0"/>
          </a:p>
          <a:p>
            <a:r>
              <a:rPr lang="en-US" sz="1500" b="1" dirty="0"/>
              <a:t>--</a:t>
            </a:r>
            <a:r>
              <a:rPr lang="en-US" sz="1500" b="1" dirty="0" err="1"/>
              <a:t>Stasia</a:t>
            </a:r>
            <a:r>
              <a:rPr lang="en-US" sz="1500" b="1" dirty="0"/>
              <a:t> </a:t>
            </a:r>
            <a:r>
              <a:rPr lang="en-US" sz="1500" b="1" dirty="0" err="1"/>
              <a:t>Monteiro</a:t>
            </a:r>
            <a:r>
              <a:rPr lang="en-US" sz="1500" b="1" dirty="0"/>
              <a:t>, </a:t>
            </a:r>
            <a:endParaRPr lang="en-US" sz="1500" dirty="0"/>
          </a:p>
          <a:p>
            <a:r>
              <a:rPr lang="en-US" sz="1500" b="1" dirty="0"/>
              <a:t>NAC Coordinator HACE</a:t>
            </a:r>
            <a:r>
              <a:rPr lang="en-US" sz="1500" dirty="0"/>
              <a:t> </a:t>
            </a:r>
          </a:p>
        </p:txBody>
      </p:sp>
      <p:pic>
        <p:nvPicPr>
          <p:cNvPr id="6" name="Picture 5"/>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667000" y="968029"/>
            <a:ext cx="6273799" cy="3962305"/>
          </a:xfrm>
          <a:prstGeom prst="rect">
            <a:avLst/>
          </a:prstGeom>
        </p:spPr>
      </p:pic>
      <p:sp>
        <p:nvSpPr>
          <p:cNvPr id="2" name="TextBox 1"/>
          <p:cNvSpPr txBox="1"/>
          <p:nvPr/>
        </p:nvSpPr>
        <p:spPr>
          <a:xfrm>
            <a:off x="2886939" y="5346605"/>
            <a:ext cx="5747665" cy="830997"/>
          </a:xfrm>
          <a:prstGeom prst="rect">
            <a:avLst/>
          </a:prstGeom>
          <a:noFill/>
        </p:spPr>
        <p:txBody>
          <a:bodyPr wrap="square" rtlCol="0">
            <a:spAutoFit/>
          </a:bodyPr>
          <a:lstStyle/>
          <a:p>
            <a:pPr algn="ctr"/>
            <a:r>
              <a:rPr lang="en-US" sz="2400" dirty="0"/>
              <a:t>Residents at HACE create a “</a:t>
            </a:r>
            <a:r>
              <a:rPr lang="en-US" sz="2400" b="1" dirty="0"/>
              <a:t>soundscape of change</a:t>
            </a:r>
            <a:r>
              <a:rPr lang="en-US" sz="2400" dirty="0"/>
              <a:t>” during an Art Powered Places session</a:t>
            </a:r>
          </a:p>
        </p:txBody>
      </p:sp>
    </p:spTree>
    <p:extLst>
      <p:ext uri="{BB962C8B-B14F-4D97-AF65-F5344CB8AC3E}">
        <p14:creationId xmlns:p14="http://schemas.microsoft.com/office/powerpoint/2010/main" val="156066509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631" y="114300"/>
            <a:ext cx="8262963" cy="1803399"/>
          </a:xfrm>
        </p:spPr>
        <p:txBody>
          <a:bodyPr>
            <a:normAutofit fontScale="90000"/>
          </a:bodyPr>
          <a:lstStyle/>
          <a:p>
            <a:pPr algn="ctr"/>
            <a:r>
              <a:rPr lang="en-US" sz="3300" dirty="0">
                <a:latin typeface="Georgia" panose="02040502050405020303" pitchFamily="18" charset="0"/>
              </a:rPr>
              <a:t>Module 2: Create context for identifying </a:t>
            </a:r>
            <a:br>
              <a:rPr lang="en-US" sz="3300" dirty="0">
                <a:latin typeface="Georgia" panose="02040502050405020303" pitchFamily="18" charset="0"/>
              </a:rPr>
            </a:br>
            <a:r>
              <a:rPr lang="en-US" sz="3300" dirty="0">
                <a:latin typeface="Georgia" panose="02040502050405020303" pitchFamily="18" charset="0"/>
              </a:rPr>
              <a:t>assets/needs/barriers</a:t>
            </a:r>
            <a:r>
              <a:rPr lang="en-US" dirty="0">
                <a:latin typeface="Georgia" panose="02040502050405020303" pitchFamily="18" charset="0"/>
              </a:rPr>
              <a:t/>
            </a:r>
            <a:br>
              <a:rPr lang="en-US" dirty="0">
                <a:latin typeface="Georgia" panose="02040502050405020303" pitchFamily="18" charset="0"/>
              </a:rPr>
            </a:br>
            <a:r>
              <a:rPr lang="en-US" sz="2400" dirty="0">
                <a:latin typeface="Georgia" panose="02040502050405020303" pitchFamily="18" charset="0"/>
              </a:rPr>
              <a:t>Knowledge/Awareness of networks for relationships building </a:t>
            </a:r>
          </a:p>
        </p:txBody>
      </p:sp>
      <p:sp>
        <p:nvSpPr>
          <p:cNvPr id="10" name="Content Placeholder 9"/>
          <p:cNvSpPr>
            <a:spLocks noGrp="1"/>
          </p:cNvSpPr>
          <p:nvPr>
            <p:ph sz="half" idx="1"/>
          </p:nvPr>
        </p:nvSpPr>
        <p:spPr>
          <a:xfrm>
            <a:off x="488632" y="2034540"/>
            <a:ext cx="4026218" cy="4173539"/>
          </a:xfrm>
        </p:spPr>
        <p:txBody>
          <a:bodyPr>
            <a:normAutofit fontScale="70000" lnSpcReduction="20000"/>
          </a:bodyPr>
          <a:lstStyle/>
          <a:p>
            <a:r>
              <a:rPr lang="en-US" sz="2600" dirty="0">
                <a:latin typeface="Georgia" panose="02040502050405020303" pitchFamily="18" charset="0"/>
              </a:rPr>
              <a:t>What supports your health and well-being as an individual?</a:t>
            </a:r>
          </a:p>
          <a:p>
            <a:pPr marL="0" indent="0">
              <a:buNone/>
            </a:pPr>
            <a:endParaRPr lang="en-US" sz="1400" dirty="0">
              <a:latin typeface="Georgia" panose="02040502050405020303" pitchFamily="18" charset="0"/>
            </a:endParaRPr>
          </a:p>
          <a:p>
            <a:r>
              <a:rPr lang="en-US" sz="2600" dirty="0">
                <a:latin typeface="Georgia" panose="02040502050405020303" pitchFamily="18" charset="0"/>
              </a:rPr>
              <a:t>What supports the health and well-being of my community?</a:t>
            </a:r>
          </a:p>
          <a:p>
            <a:pPr marL="0" indent="0">
              <a:buNone/>
            </a:pPr>
            <a:endParaRPr lang="en-US" sz="1400" dirty="0">
              <a:latin typeface="Georgia" panose="02040502050405020303" pitchFamily="18" charset="0"/>
            </a:endParaRPr>
          </a:p>
          <a:p>
            <a:r>
              <a:rPr lang="en-US" sz="2400" dirty="0">
                <a:latin typeface="Georgia" panose="02040502050405020303" pitchFamily="18" charset="0"/>
              </a:rPr>
              <a:t>What are the barriers to community health and well-being?</a:t>
            </a:r>
          </a:p>
          <a:p>
            <a:pPr marL="0" indent="0">
              <a:buNone/>
            </a:pPr>
            <a:endParaRPr lang="en-US" sz="1400" dirty="0">
              <a:latin typeface="Georgia" panose="02040502050405020303" pitchFamily="18" charset="0"/>
            </a:endParaRPr>
          </a:p>
          <a:p>
            <a:r>
              <a:rPr lang="en-US" sz="2400" dirty="0">
                <a:latin typeface="Georgia" panose="02040502050405020303" pitchFamily="18" charset="0"/>
              </a:rPr>
              <a:t>Who is affected by these barriers?</a:t>
            </a:r>
          </a:p>
          <a:p>
            <a:endParaRPr lang="en-US" sz="2600" b="1" dirty="0">
              <a:latin typeface="Georgia" panose="02040502050405020303" pitchFamily="18" charset="0"/>
            </a:endParaRPr>
          </a:p>
          <a:p>
            <a:pPr marL="457200" lvl="1" indent="0">
              <a:buNone/>
            </a:pPr>
            <a:endParaRPr lang="en-US" dirty="0">
              <a:latin typeface="Georgia" panose="02040502050405020303" pitchFamily="18" charset="0"/>
            </a:endParaRPr>
          </a:p>
          <a:p>
            <a:pPr lvl="1"/>
            <a:endParaRPr lang="en-US" dirty="0">
              <a:latin typeface="Georgia" panose="02040502050405020303" pitchFamily="18" charset="0"/>
            </a:endParaRPr>
          </a:p>
          <a:p>
            <a:pPr lvl="1"/>
            <a:endParaRPr lang="en-US" dirty="0"/>
          </a:p>
          <a:p>
            <a:endParaRPr lang="en-US" dirty="0"/>
          </a:p>
        </p:txBody>
      </p:sp>
      <p:graphicFrame>
        <p:nvGraphicFramePr>
          <p:cNvPr id="9" name="Content Placeholder 8" descr="Vertical Box List diagram showing 3 groups arranged one below the other and bullet points are present under each group"/>
          <p:cNvGraphicFramePr>
            <a:graphicFrameLocks noGrp="1"/>
          </p:cNvGraphicFramePr>
          <p:nvPr>
            <p:ph sz="half" idx="2"/>
            <p:extLst>
              <p:ext uri="{D42A27DB-BD31-4B8C-83A1-F6EECF244321}">
                <p14:modId xmlns:p14="http://schemas.microsoft.com/office/powerpoint/2010/main" val="354647290"/>
              </p:ext>
            </p:extLst>
          </p:nvPr>
        </p:nvGraphicFramePr>
        <p:xfrm>
          <a:off x="4514850" y="2034540"/>
          <a:ext cx="4236745" cy="4404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95517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11" y="416645"/>
            <a:ext cx="8572162" cy="868362"/>
          </a:xfrm>
        </p:spPr>
        <p:txBody>
          <a:bodyPr/>
          <a:lstStyle/>
          <a:p>
            <a:r>
              <a:rPr lang="en-US" sz="4000" dirty="0" smtClean="0"/>
              <a:t>Image Theatre: Another form of conversation about barriers &amp; visions</a:t>
            </a:r>
            <a:endParaRPr lang="en-US" sz="4000" dirty="0"/>
          </a:p>
        </p:txBody>
      </p:sp>
      <p:pic>
        <p:nvPicPr>
          <p:cNvPr id="6" name="Picture 5" descr="unna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165" y="1714367"/>
            <a:ext cx="6095999" cy="4572000"/>
          </a:xfrm>
          <a:prstGeom prst="rect">
            <a:avLst/>
          </a:prstGeom>
        </p:spPr>
      </p:pic>
    </p:spTree>
    <p:extLst>
      <p:ext uri="{BB962C8B-B14F-4D97-AF65-F5344CB8AC3E}">
        <p14:creationId xmlns:p14="http://schemas.microsoft.com/office/powerpoint/2010/main" val="1272160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631" y="114300"/>
            <a:ext cx="8262963" cy="1803399"/>
          </a:xfrm>
        </p:spPr>
        <p:txBody>
          <a:bodyPr>
            <a:normAutofit fontScale="90000"/>
          </a:bodyPr>
          <a:lstStyle/>
          <a:p>
            <a:r>
              <a:rPr lang="en-US" sz="3300" dirty="0">
                <a:latin typeface="Georgia" panose="02040502050405020303" pitchFamily="18" charset="0"/>
              </a:rPr>
              <a:t>Module 3</a:t>
            </a:r>
            <a:r>
              <a:rPr lang="en-US" sz="3200" dirty="0">
                <a:latin typeface="Georgia" panose="02040502050405020303" pitchFamily="18" charset="0"/>
              </a:rPr>
              <a:t>:  Identifying the agents of change: New partners and perspectives</a:t>
            </a:r>
            <a:br>
              <a:rPr lang="en-US" sz="3200" dirty="0">
                <a:latin typeface="Georgia" panose="02040502050405020303" pitchFamily="18" charset="0"/>
              </a:rPr>
            </a:br>
            <a:r>
              <a:rPr lang="en-US" sz="2400" dirty="0">
                <a:latin typeface="Georgia" panose="02040502050405020303" pitchFamily="18" charset="0"/>
              </a:rPr>
              <a:t>Collaboration</a:t>
            </a:r>
            <a:r>
              <a:rPr lang="en-US" sz="2000" b="1" dirty="0">
                <a:latin typeface="Georgia" panose="02040502050405020303" pitchFamily="18" charset="0"/>
              </a:rPr>
              <a:t/>
            </a:r>
            <a:br>
              <a:rPr lang="en-US" sz="2000" b="1" dirty="0">
                <a:latin typeface="Georgia" panose="02040502050405020303" pitchFamily="18" charset="0"/>
              </a:rPr>
            </a:br>
            <a:endParaRPr lang="en-US" sz="2400" dirty="0">
              <a:latin typeface="Georgia" panose="02040502050405020303" pitchFamily="18" charset="0"/>
            </a:endParaRPr>
          </a:p>
        </p:txBody>
      </p:sp>
      <p:sp>
        <p:nvSpPr>
          <p:cNvPr id="10" name="Content Placeholder 9"/>
          <p:cNvSpPr>
            <a:spLocks noGrp="1"/>
          </p:cNvSpPr>
          <p:nvPr>
            <p:ph sz="half" idx="1"/>
          </p:nvPr>
        </p:nvSpPr>
        <p:spPr>
          <a:xfrm>
            <a:off x="488632" y="2034540"/>
            <a:ext cx="4026218" cy="4173539"/>
          </a:xfrm>
        </p:spPr>
        <p:txBody>
          <a:bodyPr>
            <a:normAutofit fontScale="92500" lnSpcReduction="20000"/>
          </a:bodyPr>
          <a:lstStyle/>
          <a:p>
            <a:pPr lvl="0"/>
            <a:r>
              <a:rPr lang="en-US" sz="2800" dirty="0">
                <a:latin typeface="Georgia" panose="02040502050405020303" pitchFamily="18" charset="0"/>
              </a:rPr>
              <a:t>How do the barriers/problems serve to shape a vision for the future?</a:t>
            </a:r>
          </a:p>
          <a:p>
            <a:pPr lvl="0"/>
            <a:r>
              <a:rPr lang="en-US" sz="2800" dirty="0">
                <a:latin typeface="Georgia" panose="02040502050405020303" pitchFamily="18" charset="0"/>
              </a:rPr>
              <a:t>What are the stepping stones necessary to achieve this vision?</a:t>
            </a:r>
          </a:p>
          <a:p>
            <a:pPr lvl="0"/>
            <a:r>
              <a:rPr lang="en-US" sz="2800" dirty="0">
                <a:latin typeface="Georgia" panose="02040502050405020303" pitchFamily="18" charset="0"/>
              </a:rPr>
              <a:t>What steps can we take </a:t>
            </a:r>
            <a:r>
              <a:rPr lang="en-US" sz="2800" i="1" dirty="0">
                <a:latin typeface="Georgia" panose="02040502050405020303" pitchFamily="18" charset="0"/>
              </a:rPr>
              <a:t>collectively </a:t>
            </a:r>
            <a:r>
              <a:rPr lang="en-US" sz="2800" dirty="0">
                <a:latin typeface="Georgia" panose="02040502050405020303" pitchFamily="18" charset="0"/>
              </a:rPr>
              <a:t>to address these barriers/achieve goals?</a:t>
            </a:r>
          </a:p>
          <a:p>
            <a:endParaRPr lang="en-US" sz="2600" b="1" dirty="0">
              <a:latin typeface="Georgia" panose="02040502050405020303" pitchFamily="18" charset="0"/>
            </a:endParaRPr>
          </a:p>
          <a:p>
            <a:pPr marL="457200" lvl="1" indent="0">
              <a:buNone/>
            </a:pPr>
            <a:endParaRPr lang="en-US" dirty="0">
              <a:latin typeface="Georgia" panose="02040502050405020303" pitchFamily="18" charset="0"/>
            </a:endParaRPr>
          </a:p>
          <a:p>
            <a:pPr lvl="1"/>
            <a:endParaRPr lang="en-US" dirty="0">
              <a:latin typeface="Georgia" panose="02040502050405020303" pitchFamily="18" charset="0"/>
            </a:endParaRPr>
          </a:p>
          <a:p>
            <a:pPr lvl="1"/>
            <a:endParaRPr lang="en-US" dirty="0"/>
          </a:p>
          <a:p>
            <a:endParaRPr lang="en-US" dirty="0"/>
          </a:p>
        </p:txBody>
      </p:sp>
      <p:graphicFrame>
        <p:nvGraphicFramePr>
          <p:cNvPr id="9" name="Content Placeholder 8" descr="Vertical Box List diagram showing 3 groups arranged one below the other and bullet points are present under each group"/>
          <p:cNvGraphicFramePr>
            <a:graphicFrameLocks noGrp="1"/>
          </p:cNvGraphicFramePr>
          <p:nvPr>
            <p:ph sz="half" idx="2"/>
            <p:extLst>
              <p:ext uri="{D42A27DB-BD31-4B8C-83A1-F6EECF244321}">
                <p14:modId xmlns:p14="http://schemas.microsoft.com/office/powerpoint/2010/main" val="3272321011"/>
              </p:ext>
            </p:extLst>
          </p:nvPr>
        </p:nvGraphicFramePr>
        <p:xfrm>
          <a:off x="4620112" y="1616851"/>
          <a:ext cx="4236745" cy="4591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22093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704EDE-7CC9-4F96-AC6F-327851249D7D}"/>
              </a:ext>
            </a:extLst>
          </p:cNvPr>
          <p:cNvSpPr>
            <a:spLocks noGrp="1"/>
          </p:cNvSpPr>
          <p:nvPr>
            <p:ph type="title"/>
          </p:nvPr>
        </p:nvSpPr>
        <p:spPr>
          <a:xfrm>
            <a:off x="3238383" y="164875"/>
            <a:ext cx="2776397" cy="658136"/>
          </a:xfrm>
        </p:spPr>
        <p:txBody>
          <a:bodyPr>
            <a:normAutofit/>
          </a:bodyPr>
          <a:lstStyle/>
          <a:p>
            <a:r>
              <a:rPr lang="en-US" sz="3600" b="1" dirty="0"/>
              <a:t>Vision Trees </a:t>
            </a:r>
          </a:p>
        </p:txBody>
      </p:sp>
      <p:sp>
        <p:nvSpPr>
          <p:cNvPr id="8" name="AutoShape 6" descr="data:image/jpeg;base64,/9j/4AAQSkZJRgABAQAAAQABAAD/2wBDABALDA4MChAODQ4SERATGCgaGBYWGDEjJR0oOjM9PDkzODdASFxOQERXRTc4UG1RV19iZ2hnPk1xeXBkeFxlZ2P/2wBDARESEhgVGC8aGi9jQjhCY2NjY2NjY2NjY2NjY2NjY2NjY2NjY2NjY2NjY2NjY2NjY2NjY2NjY2NjY2NjY2NjY2P/wAARCAUAA8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BR1ocfLRSnlcVkakeOKKXFJ0oAKB1oIzSnBOaACiiigBKKWkpgFFFFIQYqwvUVXqwO1Ay9/CT2zQKbGTsIPrTqBB0NAooAJNABjmil70lABRRRQMSloFFABSUtJQAUUUUCCiiigBKKWigApKWigBKKKKACiiigAooooAKKWkoAKKKWgBKKKKACkpaKAEopaSgAooooAKKKKACiiigBKKKKAEppp5pjUARPUT1K1RPQBGOoq7bfxVT71cthncfagCalNFFABRRRQAUUUUAFHeilFABSUtFACUtFFABRRQBQAUpGOO9JiloASloooAO/NBpTSDmgAo7UEcUdqAA44paUjgUlABRQKXGV96AEoxQeMU7HJoATGRQR8tHTP1pTxj60AAGFFRuMNUj8Yph5oAelB4oUYNBoAQ9KSndqSgYU1qdTWoEPXn8qr96sLwPwqv3oAa/So0PyH0p8mc9aQqAoFACDpQBxSnpjvRjigBuc57YpBHleTS4G4DuaUA7iKAI9rDt0p6dB2pW+9ijrxQBJ1ApO3FCnKYHWhBgEUAM27qfgLgUzPzUuf3mCO1ACkEHIpegzSijrQA0NmnDpTIsAtT6BlCloo6UAJSGnUhoASgUGigAooooEFFFFABSUtIRg0wCrA7VXqwO1AFyIfIafTYz8h/CnelAB2oHBoNKOtIBO9Heg9aD2oAKSlooAKKKKADFJilPFIaAEpaKKACiiigBKKWkoAKKWkoAKKKWgBKKKKACiiigAope1JQAUUUUAFFFJQAtJRRQAUUUUAFJS0UAJRS0UAJRRRQAUlLRQAhprU401hQBE1QtUz9DULUAR1etejfSqNXrbq30oAmoopaAEoopaACiiigBKUUUUAFFFFABRS0lABSiikoAWiiigApQOM+lJThwCPWgBOpo6E0dDQOtABigcmjvRQAvpQaO1A6UAHTNLSUtACEUopDTqAEI5oNL2pDgigBXGVU96izTnLADPYU0DK0ASqOaCM0iGiQ+WGbqAM0wE7UEgLk1ktrLHhYgPqarXGoTTrtJ2r6CtlQkzN1Yo07zUIbdDg729BWTLq8r8glKhPzDnmoCgJNdEaMUYyqNmrpl9LNeRo0hIOc/lWow+Y1iaLH/pwPoDW4eprmrJRlZG1JtrUif/AFg9KXqR6dqHwJOaNu08dKxNANNDHBGKcDmQ0hAyRQA1B82c5NPwNxPQ01V70pB69qAGkHzPanAZOaAPl96cemM4OKAGgc4FB45pIznPHNLJG55A/PtQAj/IwPrS9eab50BALSpx70wX9kBzMPyoJ5kifOKM4BNVH1ayUH5mP0FRDW4CcCM496Be0j3LoUjnNPqKHULWTgnafcVaYK65Qgj2oKUk9jNpuckjFO7UlBQU3vTqQj0oEJRSkdKSgAopaSgAopaSmAUp55pKOvFABip16CoKnHQUAXY+AfoKdimxfMGFPA5oAKO9BFFIBPeg0HoKU9aAEoopaAE7YpRzSGlFADT1oopRQAlLSUtACUUUUAFFFFABRQKKACkpaSgAopaKAEooooAXsaSlxwaSgAoopKAFpKKWgBKKXFFACUUtGKAEopcUYoASilxRigBKSlxS7TQA2inbT6UbG/umgBhppqXy2PRT+VIYJD/A35UAVmqF6uNbTEcRmo2sbjtGfzFArlOr1v8Aeb6VGNPudwzHj3JFW4LSZHbcAARjrTC6Epx6CnPF5f8ArHRfqaWOPzR8kiN9DSC6I6Kn+yyeq/nSfZXzjj65p2GQ0Gp/skn+z+dH2SXOPl/OiwEFFT/ZJMdR+dKbRx6H8aLAV6Wp/sj5xlfzpGtZAB0P0NFgIaSnmNh1U0oiZiML1osAyirH2OTPYfjS/Y3IOCKLAVqWphZy+350v2OXGRj86LAV6dTnhkTG5TRtbP3TQAw0Uu0g9KMH0oASlo2sexqRoZMj5G4oAj7UtP8AJk/uGkML9lNFgG0d/WneW+R8p/Kjy2BxtP5UWAYaWl2N/dP1xThG+Pun8qLANprcVN5TgfdODTWhfP3TRYBkxwi/So14UVJcIUVQRxUaA7foaQEqjv2plycW7n/ZNOXpUV6cWzn/AGTVR3E9jmnABpOopzdjTa9NHELnC+1Rsfmp7DNNIpgaGjA/aSf9mtbvWVo3+vf/AHa1u9cGI+M6qXwkEp/fLUp5PtUcpxMpxmpEDOcKtYGhG64bctIc5A7d6seT1ycGnLGq+/1p2Arj+dSCNsdMD3qYYHQYpc07CIxEMUoiTduxzT6KYAAB0GKbKnmRMh6MMU6igDFGiMScy8fSo30Bv4JAfqK3qWpsjP2cTlptFuUBIAbHoaqPA8PEiFT7iu0NRS28cy4dAw9xScSHRXQ5S3lVGAdcrWpbyFCDaykr3RqZf6OUy8HI/u1lo7wSjOeD0qNUZ6wepudsUmKtrHGOi/nTtqD+EVZ2XKeD6U5FJ7GrefalzQFyoYnPRTR9mkzjGKnknjiGZHC/U1Sl1eJfuKXouS5pblgWcmeSMfWnfY8dXH5VnHW2Bz5PHpmrttqENwud2w9w1F0SqkWTCzX/AJ6fhinfZI8cufypv2iH/nqv509ZUboyn6GmVdCfYoh/y1b8qQWcWf8AWt+VSUMwRSWIA9TQO5H9jj/56H8qguLi1tiFMhY+w6VTv9TZgUg4UdW7ms+FXuZAqcselQ5djCdW2iOjt760ZgBLgnsRirHnW/nbBOm49s1i2+jyFg0zBR1wOtUby1a3umVGLgHIIouw9rJK7R15A2jDCmhNx4Zc+ma5iNbhUyVcD3qSC9e3m3r83GCKOYPb90dGYHxnj86iJUHG9T+NYxlvdQO0bip7LwKcNCufvblye2ad29h+0b+FGxxjOR+dA5zWR/Yd4Bwy/wDfVA0a/Vs9T7PRqHtJdjYpQDWQNL1HOctn/fp4sNTHTf8Ag/8A9ejUPay7GkQSelG0+lZ32TVAf48/79OEOqoc/vPzzT17D9q+xfwfSjafSqSSaoh5Vm+oFWEvrhcebCw9Tigaqd0SkH0owfSrNvcrMuQee4xU1VYtO5QAPpSEH0NaFGaOUdzP2n0owR2rRzR+FHKFzOwfSjB9K0c0A+wosFzOoxWhx/dH5UAL02j8qOULmfRg1oBE4+UflTsDGMDFHKFzO2sB0NIATWkSCMEZFIAoOQADRyhcoeU5GQpIp4tpMfdq4TRk07BcqLauevH1p/2Nu7CrGaKLAV/sh/vil+yL3f8ASpqKLAQ/ZU/vn8qBbxjqSampMUWAj8mIdm/OsnW717HyxBBkMOXOSM+lXJI77c21l29sVTuLG/kQgHn3bNQ/IxnKVrIzk1m6PLRr+VL/AGxcDGNv/fIqKTTNYTI2MwP91hVU2d1G376N1+tRZnO3NGrb67MjHzERwfbGK0rbWraZtrfuifXp+dcyI2HUU7yX27tp2+vakpNCjVmjtA+4AqQR6inbjXJWd/cWbfK25O6HpXR2N9Fex5Q4cfeU9q1jJM6YVVLTqWiSe9VdQvlsbfe3LHhR61axXJ6/cmbUGQfci+X8e9EnZDqz5YkUmo3LyGTzmHfg1a/ti8miSNDg92HU1RtIHuXVEGS1dRaWVvp0G9tu4D5nNZpNnNBSl1MQ299Iu4iUj1ORVZr25tmKpK4I7E1oarrO793bnOe4rH2SP8z5yaT8iZtLZjnu5Lh8ytzW3oFq/mG4LfIBtx61z4hLHAro/DMcyQy7yfKyNoPr3pw3HR1nqbdFLRXQdwUlFFIApDS0lMA5pOaWikA3mjn1p2KMUAJuPrRk+tLiigADN60BmHejFGKAFDN607d603FJRYB+Af4RTgBjGBUYNPBoAQ0hdqdRtFADN7etKGPrSlaMUAJubOc0bmzTsUmKAEyaXJx1pcUYoATmndTzSYooAl8tWXDAEe9NNvER90U9GytOoAqGyH8LfnVLU7WZbOTYu/jHFa9Q3ThLaQ/7JpxWonscKaKmwASKYRya9JI42yJjxUdSvURpiNLQlLXhXp8prf8AIUHk5rn9DJW++qmulNcNde+dVF+6RFEBBC8+ppCT9KeaaaxNRlFLSUAFFFFABS0lFIBaKKKAClpKKACiiigBTWTqunCVWljGGHUDvWtQeRSauTKKktSnSim1BdXcdsvzHLdgKgbdtyd5FjUs5wBWZc6o7Hbbqf8AexVOWaS5fLnC+nYULhOEHPrUtnPKo3sBjaRt1w5z6d6AFBwkfPqeauQae74aXKj071bIt7NMnA/maLCUG9WZq2M0g+4R9eKUaY6YZnRfqamn1RjxENo9TVN5JZTliSfU0aEvlWxI8SLwJAT7VCTtPFNdkT7781E1wn8Kkn1NIhssreTxn5ZG/E5ps+pTXQCOQFHp3qm0rN2AFCRkjjNGo7s3NMtIZ42MhznjHpVOaB7K4x02nKsKpL5kbZVmBqwd5X5jn60A3psW31mYjbwO2RTI7hVcSY3Hrg1T8vJzVq0MCODMhYegoI5m9yx/pmovgAsPQcKK07TRUjw03zn0HSrVlc28ihIsIf7uKugVrGK3OqEI7jEiCABFAA7CpAKUClAqzYQCnAUuKKACiikpgFFFFACYoIpaKQDPLXOdoB9adS0UAJSUtFMBKKKKADNFJS0AFLRRQAtFJS0gCkpaKYCUlLRigBKWijFABSUtFACYpaXFGKAEopaKAEpCqsMMAR70/FGKQFC50m2nBKr5bHuv+FY89pd6a+9DlP7w5B+orp6RlDqVYZU8EGpcUzKVNP1OdjgttTQ+WBDcgcqPutVDE9jcnbmORDVrUEOmagGiO0feX6Vo6nCt5Yx3SLztBP0NZ2MHG/qh9lqqTwt5uFkUZx61yc7M8jE9XPNWZ2KRN27ZqkGy656ip5rmcpuSSZ1ehwR2tgbmTA3DOT2UVharqcl9OQpKxA/KtW9Tvf8AiX21pEeDGpfH06Vl+Vt2uRx296bfRDlPRRRf0bTRdMzSHbGnJNSag6BtkKhUHAHetRXSHSolTC70yxHpWO4P+sbv0oYSSSSFsbRridYh35Y+grq4o0hiWOMYVRgCs3Qodtq0xHLn9BWpWkFZHTRhaNxaKKK0NgoxRRQAlFLRQAlFLRQAlKBRSigBMUYp1GKAG0uKMUtACUYpcUYoATFLRRQAUUtFIAoopaYCUUtFACUUUtACUlOpKQD4+lPpqdKcaYCVQ1h9lk3vxV81la2xMCr6mnHcTObb72KQ8U6ZCDmmopZsCvQjNNHJKLuRSD2pqQs5wK0ksJJAGK4B6VdtNMAIJrOVZLYuNJvcqadZvDOJGPGOK3hyopgtguMdqeBgYrknPmdzeMeVWGkU0ipDTSKgsjNJTiKSgBKSlNFACUUUUAFLSUUgFooooAKKKKAFopKKAMe+vVtxtTmQ9vSsn5pGLuSSe5pyqZCZHOfUnvUsMLTyBV4Hr6VhuckpOTGxRPK+1FzWjHDDZpvkOW9aR5I7WMJHy3c1QkZ5iSST7mnsPSJPcam7HbCNo9e9V44ZrqTufVj2p8MSBS8jbUHUnqfpUNxqLyL5VuuxPbrQS3fcmlS0s/8AWuZX/ur0qnNdyTfLEgRfbr+dPtbCS5bgEk9faty00mKHBf5z9OBTSuNRctjBttNnuTnbwe5rWttBjGPNfPsK2kQKuAMU4DHQVaikaxpJblWHTrWIDbCv1PNWRBGOiKPwp4FOAqrGlkRm3ibG6NDj1FH2WA9YkI+lTgUoFFh2RTk0y1kH+qA+nFV30KA/cdlPvzWtinAUcqJcIvoYsehvHMHWf5c1tAYGKdikxQklsEYqOwYpaKKooKKKKACiig0AJRRRSbQBRRSUroBaKM0mR60uePcBaSjcPWk3L60vaQ7gFFG5fWk3rU+2h3AWlpu8Um8VLxNNdQH0UzzPakMhqHi4LYCSlqHe3rQpORzUrFpu1gJqKKK7ACiilpgFGKKWgBMUUtFACUtFJQAUUUUAFFFFABRRRSAp6hpsOoBPNJVk6FeuPSpJ0SKwdFGEWMgD2xU9MljEsTRt0YYNKxLijiLw5VR6moHiIXeBwOta+s2C2Ri2OWLZ69qrgAaXMCMszqAfzrBqx57i07MpQsZCM/SpbuUkrF0EYwBUMJ2yYp4USXY3dGYZpEl+3uTLbLAT8y8D6VLqa+VIsQ4CqBWfeQNaXJ2Eld3BFOuL57iQPLgnAGRTKvpZnW6cAunwY/ug1ZrDsNctYrOOOXfuQYOBkVOdfs/4RIfwrVSVjsjUjZamtRWMdeUkhISfcmlGqTP91QKfOh+1ibFLUFlObi2WQqVPTBqaqNE7i0lLRTGFFFFABSYpaKAAUtFFABS0lFAC0UUtADaKdikoAKKKWgBKKWigBKWkooAWlpKWgBKSnUhpAPjPFONMQ0+mAhrJ1NTI+PStaomhVmyRmgRhx6ZJOPu496vW+mR24BYBn9SK1AABwKGGRT5mFip5S+lAUDoKlYYphpDGGmmnGmmkMaaaacTTaAGmkNONNNADaKWkoASilpKACiiigBaKSlpAFFFFABRRSUAc3KQWEcY+UcCrCOsERROWPU1VU85/WrkUWyLz5OfQVgjkRDIgVA0h5boKjTbtLyHbGvU/0oYtNIT6/oKpXcvnyCKP7i9PemSxJ53u5sKMIOAB2FaWnaWXw7/Kn6mpNL0wYEkg46getbapgYAqox6s0p076sbFEkSBUXAFSgUAU8CtDoEApwFKBTgKYxoFOApQKcBQIQCnAUAU4CgAApRRRQAUUUUwCiiigAooopAGaSlxRimBE8mOBTPMPrSyLhqjry8S2p7gO3n1pNxpMUuK5rsAyaOaMUuKLgJRTsU0MpcoGBYdRnkUALS0uKKAEqG7uorOAyzttUfr7VX1TVYNOXDZeUjKoP61napcR3DaVcvgW7MSwPQHjrWkYN7iHvrN4E89bBvs+QMseTmtxeQDjGaoQ6nHdSiO1gkljzhpMYUfnWjipn6DG4pyilxSgVMXqBJRSIcqKWvbTugCijNFUAUtJRmgBaKbmjNAC0U3NFAC0tJRmkAtGabmgmgBc0U3NLmmAZozSZpM0gMTxNg+QT7/ANKxd37vaPXNbviJMwwuecEisFT8x4xxWM9zgrL3x09jJDbxXDfdlz+FV4z849jXUSWwutCRFGWCBl+tcsw2ORUtWJnDlsaIfzcbufXNR6jYCCUlfuHkVWWZk6dKvzX/ANptkVkwUGCfWkTo1qUra1E0oQzrGD3I6Vrx+G5M5a6XHstYwBBymTmr9rq1zaAJu3L/AHWFNW6jg4r4ka8OgwRkF5HfHbpWjDawQj5IwPc81l23iCFyFmUofUcitaGaOaMPEwZT3FbR5eh2Q5H8JJj0oxVG/wBUitBtBDP6DtVC0ub6+uF2lljDZPpijmV7DdRXsjdop1JiqNRKKdikxTAKSlxRigBKUUYooAKKKKAFFGaSigBwNFIKWgBKKKKQC0UlLTAKSlpKAClpKWgBaKSlpAOUUtIKWgBKUUlApgOoooNAEb1G1SNUT0AMJphpxpppAIabSmkNAxDTacabQAUhpaSgBKSlooASilopAJRS0UAJS0UUAFFFFAGDYW3mtuYfIvX3pb+Yl/LU4Vavsq2dmcfwj9axwQxLucgcn3rF6HLL3VYjuJPJg2j779fYVNoth57ea4+UH86qmJ7hmbGecmuj0p4/sywrwyjketOO5MEm9S2qYGAKkApQtKBWx1hilApaUUDEApwFKBS4oEIBThRRQAoFKKQU6mAUlLSUAFFFFABRRS0AJRRRQAtJRRSAZIMiqTXcC3a2rPiZhkD2q8w4Nc9fgf8ACT2B9UP9a4cRBOQG3ijFLijFcACYoxWTJqFxPqEsdqyJBa8yswzu9RT7fV/tOkXF4I9hj3ADOc8cVp7NgaYIOcEHHBxXMNfrYa/fSspckBVQHqeK1vD0Bj01ZXJLzkyMSaxo4ln8YMGwVWQtj6CtacUm0xHVoSyKxXaSMkelOxRRXOBzIZJrjVr2fB8oGJAe3UVD/Y7TeH0nMsm9Iy6x5+XGc9PpWrNoEc108nnusMj73hHRjWuFULtAG3GMdsV0OqlblAqaVMlxp0EiKqgr0UYAPerdUNIspbBZ4WIMXmFosHkA9qtXN3BaKpncIGO1fc1jLWWgyYUoopRUAMiP3h6GpM1XjbFw6/jU+a9mm7xQC0ZpM0ma0AdmkzSZopgLmkoooAKM0UUAGaKMUuKAG0U7FGKAG0UuKKAEpKfijFAGfrMJl09yOqENXMEEMCfpXayIJI2Q9GGK5K4hMMzxv1BxWM11OSvHW5u6HMJLPyyfmjP6GsvW9MaKQzRr+6Y54/hNQ2Vy1rcLIOezD1FdAb+zeDc8qbSOVPX8qFZqwRanCzOLIKnBp8cxQEcEe9WtTktnn3WybR6VRQgyrvUlc8gcHFZnM1Zk8dxtYEAVJNe/apstGik/3BUOqtaCZEsd20L8xJzz6VpaFbxW0B1C657Rqep96di1DzI4dJnnjMm0Rr6ucCp11Eafam2t38xiSWfsPpVfUNSmvXK5Kx9lFJbWIZPNmyF7D1p+gXSfuhZf6ZeKJifnbk12EMKQIEjUAVkaTYru85kAA+7x+tbWa0granVRhZXYtFJmlFaGwtFFFIYYpMUtLTAbiilooASilooATFJTqQ0AIKUUlKKAFpKWkoAKWkpaACkpaKAEpaKKAAU4U2nCgBRS0lBoAKBRQKAHUGkpDSAa1QP1qZzULUAMJptKabQAGkoooGIabTjTaACkpaKAExRS0UAJRilpKAEopaKAEopaKQCUUtJQBk65OI9sWcZ5NY/mkjaO9WNaYyao47LgVBZJvvY07FgKwerOGb5pHSaVZrBagsMu4y1QX1r9lcTQ5Az09K1RhVx2FUtSlDW+xAWyecVbcVodMopRLdrL59ur+vWpgKqaahjs0B6nmrgrRPQuO2oYpQKBThTGIBS0uKXFACCl20oFOxQAzGKKfigimAyilxSUAFFFFAC0UUUAGKKKKACkpaKAGnpWDrA8vWtMl7Fiufy/xrfb7prL1qxe+sgsPE0ZDxn3FcmIsmgL+KbIwSJ3PYE1lwa2qIEvoZoJRwTsJB+lJNqU16DDp9u7BhgyyLhQK4OR3Az7Jli8NXdy5+admx79h/Wp9HiW78NS20eBKdwI9+39KfbeH5YzHFPdeZaxvvEYGMmtWOwtorpriOPbIwwSDgH8K1lOK2AyNP1cWlhHbTW832iIbdgXrVCztby71m4lBNrcKd4yMjntXX4Gc45o75xzUqqley3AzEsb2Zwby9yg/giXaD9TWmAAAB0FFFZN3EFFFZcmrPLMYtPtjcFThnzhR+NCi3sAljez3esXaBsW0HyhcdW/yDWm8UcuPMRW2nIyM4NchFqctja3EsWBNPct15wAP/r1r61qE0LWUUEmx5mBbHpxW0qTurAaGo6hFp8KvIGZnO1UXqxo0vUI9StjMilCG2sp7Gudu7wXXiiLLZht2wPTgEk/nWp4VjYafJKePNlZhSlSUYXe4F6U7bv61aXpVW64uFPtViLla76HwIB9JS0VuMSloopgFFLRQAlLRS0AJS0UlAC0UZooASiiigAopaSkIKz9UsPtK+ZH/rAOnrWhRQ1cTipKzOOmjZTg/KwqrIkp/i4rtprWCfmWJWPr3qFNKslbPkgn3JNZezZzPDvozkbWzklc7UZz7CoZ/wB0Cc8+ldzMFgtZDGoUKpIAHtXAznfNgdBUyjYznT5BLeIPMu/7vU1o3E7XEnAwi8Ko6AVWjXAAHU1ZdRbx7344zU3Mrtj7aJdw3fjWxZWxu5NxGIl/zisLSZZry/EIAw3J9hXaQRrDEsadBWkInRRp31ZKqhQAowBRSZozWp1i0tNBpc0wFoozRmgBaWm5paBhRRRQAUUUUCEopaMUDEoFFGKAFpKKKACiiloAKKSkoAdRSUtABinCkFOFIBaSlooASiiloAKDRTSaYDGqJqlaoWNIBhpppTSUAJSUUUDEoooxQAlFLRQAlFLijFACUU7FGKAG4oxTqSgBKKWigBMUlOpKQHJXvzahKfVz/OltG8jVI1c8CQDNLL8147DoWNLq1q8c0NwikrIikEeoHP8AKsEefHV3Oqm4jNVB1oivPtbhEHCoCx96n8vArjxMryPQi7q4iSMvQ1Mk+eoqDaRS1jGtOOzKsXEdW6GpBVAcVIsjjoa6YYx/aQrF2nAVUFwf4qkWQH+LFdMcRCXUViyBRUYJx1pQx71ummA+jFAIpaYhuKMU6kxTAbikxUlJigBlFOIpMUAJS0UUAFJS0lACN901GvKg1I33TUUf3K4sX8KAUgHqM0dKWs7VdVj08KgRpZnBKov864EnJ2QGhSVzceqXFk9rc3Nx51vdKSwx9w+30roRKhiEu8BCM7jwMVUoOO4EmKaHQuUDKWHUZ5FYcN7NZS39lNIzmONpYXY5OMdKy7MS2cFrqxdmLSlZsnOVzj/GrVIRva3fy2qxwWuDcS5xnsB1NSaJczXelRyzHMhJG7HXBxWNr1z5OreYeQbUiM+5yM1uaXELPSYEbgKm5v5mnKKjBAYmlX91capc2N5MSJQ6cfwken61ZhtdW0q1ZIGtpIY8t82QxFZUBaG+h1VxtiluWBPsf/1n8q1JLy51ktYwRmNN5EsvYLngfWtZKz02A5+1s7jUFnaJSxjG/aPc9q0za3+sTieNPJNuiqgkBGSOv61vaXpMWlmbynZhIRw3bH/660KieI190Dg59Ong1aO08z97KBlu2W6/1rubaBLa2jhjGFQYFYOvRmLW9PuQOCwU/gf/AK9amqXbWRtZAcRtMEf6EGlVk5qID73h0NSQE4FJejKqfeiDjFdOHfuIZYoxS0tdYDcUYp1GKYCYoxS0tACYoxS0UANIpMU+igBuKMUtLQA3FLilooEJikxTqSgBtFLiigAFLSUtAFLWJfJ0u4fODtwPx4rhVBLcV1XimXFrHCD95sn8K5mNfm61hN6nHXd5WLWnQme7jjPRmAo1uUyXkqJ91WwAOnHFWtPdbe5Eh42oxH1xVCfmTJ5NQY3sjW8I2pDTXLD/AGF/mf6V02az/D8QTS0PdiSa0ttdEdjvpq0UJmkNO200g5qixRRmjFLigAzRRijFAC5ozRilwaADNLTdppelAC0UUUAFFFFAwooxRzQAUUuKMUAJRRRQAlFFLSASloooAUU6minUALRSUUALRSUtABTDTqYxoAa1QmpGNRE0ANNNpxptAwpKWigBMUUtFABSUtFABRRRQAUUUUAFJS0UAJRS0UgG0UtFMDi9/wAwPvW2t+kmlJaoN8xO0DGaY2g7Zdgk3FvuqP5mobLztN1URNHucnYQe+e4rmfu7nDGLizb0qxNrbkyf6xzkj09qtsgNSZppry5vmk2d8VZWRCY6YVqWWRIYmklYKijkmsS5vmu0LGUWtqP4j99/oKcYOQzRWWJpTGsiGQdVB5FSYxWTpNhvvPtaRGGFVKoG+8/ua2ynPFE4qLsgIsUYqTFJtqBgHZehNSLcn+IZqPFJiqjVnHZiLSzoe+PrUo56HNZ2KVWZPunFdUMZJfEFjSyaTdVRbpgPmGalW4RuvFdUMTCXUmxPuFKMVHwehzR0roUk9hElGKYGIpwbNUAEUmMU6igBlGKfijFAEbj5TUUf3T9asEcVAgxn61y4pe4AVg6Qv2vWb+7k5KNsX27f0rfrD8OEI1+rH5lnJNcEPhbAz/FoRGt4Y1CgBnIUepqxrs6/wDCOWyq3MoTH0AzUtrCur399cSD9zt8iM+3c/59adZaDIk0ZvZlmihUrGmPX1rbmSST6CM+4kS9v3lgOVSyJPt8p/xq5YWv2vwp5X8RDFfqCSK1YdLtLeGaOCIR+apViOvNO0+zWwtEt0cuFzyfc1Eqia0Gc79mk1TTbO5gUSTW3yPGTjIB/wA/nWhL/aOqgQG3azg/5aMx5YegqxZ6UbPVJrmKX91KDmPHQ1p0p1OwFdrG3ezFo0YMIGNtFlYwWEPlQKQuc8nPNWKWsuZ2sAlFLRUAIVU4yAcdM0kkUcybJUV1znDDNPFFFwIboZiH1qOHgVPMMxGoIutejhn7oFpelLSDpS12CClooqgCiiigApaKKBhRRRQAYopaSgBKKKKBBRS0lABikxTqSgBMUYNLSM2xGbsBmkByPiGUzXzjPEfyis+OPDirLg3MzHGSxLf1pCMkH0rmbuebN3dxHHzD6VDKMMKmbmo5hkCkQdhow/4lUH0/rV7FYvh2+ja1Fs52uhOM9628V0xd0elTknFCYoxS0uKosbilxS0UAJijFLRSGFFFFAgooopgFLSUUDCiiigApaSigApaSigANJS0lACUUUUAFFFLQAopaQU4UAJRS4pcUgEopcUhpgNNManmmMaQEbVEakY1GaAGmiiigBKWiigYUmM0uKWgBKKXFGKAEop2KTFACUUtFADaWlooASkpaMUAJRS4oxQBmeHbsNI8EnLn5lY9T7VsywRSSpIyAun3W71zulxlNRjI9a6QmuKvO1MxovmWo0ioriaO2haWZgqr3NTVl3VpLe6mizKRaQgMB2dq82KTep0EEUL6rKJrvKQD/VQ5xu9zUFzohswbu3l81oxuKSgEECtS/wBPa5eOaCdoZoxhSBkY9CKqvYancqY7q8QRHqI15IrojPs9BF2yuBdWkc6rt3jOPSpzxUSrDYWgBYJFGMZNcxq+rSXh8qLMcGcg9C3vUQpupLQZ1YwRkYI9qCuaq6UkENmkUEyy7RkkNnk9aS71S1tJPKZmeX+4gyahwd7IC0Vqm9/brdx2wbdI+fu84x61Un8QwGBxAkn2jO1UZec1Lomli1j8+cZuJOTn+H2qvZ8qvIC+VphBqztBppT0rIZXxiipSlNK0ANDFehxViCVmYhjVfbRkocjrXRh5S50riZeozUcTEjmpMV7CIDcRSiSkxRtpgPEgpQwNMCil6UAPP1qD+NqkqP/AJaGufEK9NgFZVzokc1xJLHPLD5v+sVDw1atFeWpOOwEVtbx2sCwwrtRRgVJS0VLdwCkoooAKKKKAFooooAKKKKQBS0lLmgBsnMbfSq8XWrLcqR7VVT71d2E2Yi2vSnUxDT670AUUUUwCiiimAtJRRSAWikzRmgBaKbmkLgd6TkluxjqKYZFpvmjsKzdeC6iJaBUPmnsKQux71k8VBbATk00sPWoST60lZPGPogJjIo71HctutJscfI38qbTgN0bL6jFOliJTlZg9jntGQNqCqe4b+RqCeLyJnjbjaSKdZubPUkL8BW2n+RrQ122w63KLkHhq3tocPLeJhnhvahhuWkzuYgjHpSF9hGTioMAifyzjpWvZa1cQAI481B2PUfjWUIjLkxjceuBQjsnDDimm1sVGTjsdfBqltcY+fYf7r8VdBBHFcM1wDwKfBqFxat+5lYD+6eR+VaKp3OiOI7nb5qJ7mFGCtKu49BnmuOudTvLr78zAHspwK2vD9lEtsLlvnlfIyTnFUp3ehrGrzuyNvOaXNNorQ2FopKKAFopKKAHUU2lpALRSUUxhRRSUCHUUlFAxaSlpKBCUUUUDCnCm0tAC04U0dadQAtFFFIApDQaQ0wEJqNjTmqM9aAGtUZp7U00gG0UtFAxKAKXFLigBKKXFGKAEpaMUUAFJS0UAJSUtFACUUtFABRRS0AJRilpKAOXsjPNcLsJByASO1db2qva2sdrCsaDp1PqanryMS/e5SKUORai0UlLXKaiUUUUwKt7YpetF5rNsjOSg6N9ag1LTzdNahAnlxOCykcbfStGkq1NrYCtb2FtayF4IlRmGCRWZd6LOJbme2uivmZYpt5J9M1u0lONSUXcLHPaDaWDxJM7A3StkhmwQfpXQ1WfT7SScTNAnmA53Y71aoqT53cAooorMYU0qDTqKBEeymeXvlA9KnAot1yWf1NdeEjedxMeqBadS4pMYr1SQpaKXFACUlOxRimA2oc/vqnxUJGJRWNbWDAcaSlpK8cAoopKACiiigAooopAFFFFMAopKM4oEOophkQdXA/Gm+fF/fB+lHK2MlqqOHqbzk9c1ATlya7cLFpu4FhDzipu1V1Pepx0rvQhaKKM4FMAJA6mmGVM9ajkfcaiNcFXEzjJpATmZewpDN7VBzSgE1g8RUfUCQyk9qCzHvTQKWodSb6gGSe9JiloqG2wCiiikAUUUUAFFFLQAlPjOM02nJ1rag7TQGJrtmUkFzGPlbhvY0/T9Sjmg+y3h7YDHv8AWttlV0KOAVPUGsK/0V0Yva/Mv9zuP8a9Nxa1RhODi+aJn6jaPbTeX+Kt6iqNyDtXdwwNW3aZV8pywA6Bu1U7lnIwcVn1ON7jYNxJUGphHK7BQpYntUVrdPbS+Yqox6YcZFXP7Zuj8qMEB7IoFA7LqaFlog8tp73KIoztzyfrWSw82ZjGm1CeB6CrDHUZG/fRTsD6qTWhp+lyXCl5D5QzjBHNLmT0RfI3okUJbWIRIY2Yv/FkcfhVnRrp7W6ER5ic4I9D607U4FtpliTc3y5JqgNwPehOzCzhI7alrG0zVAVENwcEcBz/AFrYBHbmuhSTO2MuZXFopMijNMoWijIqN540++4X60XAkoqub22H/LZPzp63MLfdlQ/8CFF0LmRLRSBgehzRmgY6jFJmlzQAYpOlLRTAKKKKBiUUUUALRRRQIcKWm06gYUUUlIApCaDTTTAQ0w04000gGkU0in000ANxSgUuKXFACYoxS4oxQMTFGKXFFACYpMU6igBuKKdijFADcUhFPxSEUAMopxptABS0lFAC0maQmmlqAJ6hu7mOzgaaU4UfrU9Z+s2Ul5bJ5JBkjcOFbo2O1eE2pzuyjJuL3WbiQNBA6RSqdgA6D1J7VY8PzXcs1wt1K0nlYUHORnvUjHWbtfJMUdqh4Z85OPatGys47K2EMfPck9SfU1rOUVG1hDLrUILWaKJyTJK2Aq8n61ZkbZGzYJwCcDqa5u2uZLa7nluLOaW7ZiF+XgD2NLHcT3erL/aMn2VYBvEe7FL2QXNaz1e1uiUZjDKOqScGrwIboQfpWNrM1rNAiJCs883+rAHP1ptposlrEsgvZYpMZfH3aThG19gNyisS4vZ9Qka108/KOJJz0H0rTsYBbWqQiQybOCxOTUODS1GT0tFJUDFpKKKACiiigQkhxGfXpU0S7YwKgPzSKvbqatDpXq4SFoX7ksKKBS12CExS0UUAFLSUUAFQSf6wGp6glVieKmSumgFNNJA6mqtzb3LnKyMB7Gqp02ZvvOTXnfVZAaRlQdXUfjUb3luuczJ+Bqh/ZbdyTSHTD6mn9VfcC22pWy/xk/QGo21aEfdVzUP9mfWl/s0Vf1VAKdYH8MJ/E0xtXkP3YlH1NPGnD0o/s8elNYaIFdtTuT02L9BUbX103WUj6ACrn2BfSnCxX0qvYRXQDOM8zdZXP40hZz1Zj+Nan2JfSl+yD0qlSSEZag5q3EDVpbYZ6VOkAHarVMCGMHbTsc1Y2UbKtRAalTLUYXBqQdKsB1BGaBRQBXddrU3FTyjNRYry8UrVAEApaXFGK5gEqK5SZ4isEoiY/wARXOKmyN23Iz1x3qtqNyLKylnP8I4Hqe1NLUDPe8vdLZft2Li3Jx5qDBX6itZHWRFdGDKwyCO9VNNjkuNJQXp8xpVJbPoe35VU0MvbXV1pshyITujz/dP/AOsVrJJp90Br0U7FFYgJRS4ooASjFKKyPD9xNcfbPOkZ9sxAJ7VSjdN9gNanDrSUvY04O0kwH5oDUwNkA0EgDJOB617QEOoTQxQFpUVyeFDCuSnYOzZUDJ7Vp6vdCa5Co2VQY49ayHfLnFYTd2cFaXNLQbHErPhh+VSGFYr3yzkqsmPfGaSLPm1Lc86k3u4qHsRE63FOFJSivNPSQ0jmmlQeoBqQis7UL+WxnRpId1oeDIp5U+4qo3eiAu+Wh/hH5U4FlGBwKSJ0kRXRgysMgjvT8UuZoBPMb1pfMb1o20m33p+0l3AXzG9aR/3gw4BFGw0YNP2k+4FZrC3J+6R+NMOmQHu/51cxRmj2ku5PJHsU109U+5NMv0apo0nj6XLH/eANWBzUEF3BcTzQxNueE4biqVWotmNRS2J1mcfeAPuKjGq2glaJ5djqcHcKk25rGvdImMkkwZCrEt1xiumhWnJ6kzk4q6Nv7da4z9oix/vipI54pv8AVSI/+6c1xosZJZNiLuOe1b2j6S9m3myNhiPug11qTZEKkpPY2KKKK0NhKKKKAFpaQUooAWiiigYtJRRQIDTcU6kNAxhFNIp5pCKQEZpMZp2CTS4pgNxS4pcUYpAJRS0UDG0YpcUYoAKTFLS0ANxRinUUANxRinUYoAjIppqUimMtADM00mnbGPal8k96AIs0lT+SKXywKAHUUUhIVSzHAHJJr54oKWmo6yIHRgynkEdDTqAEqvPY2tzIsk0Ku69CasVDdXMNpCZZ3Cr/ADqot9AIYdPhivZLoZLvwM9F+lQarb3V5JFbxHZbtzK4PP0pIdctZZFXbKiscB3TC5+tadXeUXdgc/qwubIRW1jE6W5XlolySar2yXWkWj3DDa87BEVzwPc11FMmhjniMUqhkPUGrVbSzQjAtL67S+2zXizQIC0rAcL7Zq5aao8ss0822KyHEZbgsaWXRI3mjRCI7ReWiX+Jvc1SutNuv7Q3fZluLdeI037VUfSr/dyA1rDUo795PKjcInRyOGq5TIF2QouxUIHKr0FPrmla+gwoFFIx2qTQld2AWBd0jP8AhVio4FKxipa92nHlikQFGaKKsApKWkoADRRRSEFFFFMBM0lLSYoASilxRikAmB6UnFLigigBMD0owKXFJigAwKTApcUuKAG4FG0UuKCKAECilxRSigAwKMUUtACbaXGKWkoAQ0maUg03BpgIxpMU2XIx9aea87Fr3kwMfxDfz6fDBJAQMvhsjOeOlaNrcJdW0c8Z+WRcj29qzfFMavpQZv4JVP8AT+tR6EzWks+mSn5ozvjP95TWPKnTutwE1MGz1yyu1JCSnyn54/zz+lP8SAyx2lqOs8wH4f5NJ4q40xHHVZVIP50usH/T9Kc9POwfqcU462YGwAFUKOABgCsW5/d+K7Rl/wCWkRVvyNbVZEH+leJJpRyltH5YP+0ev9azh1YGvRRUc9xFbRGSdwiA4yazQElITgE1V1O8+xWMlwAGKj5R2JPSn2Mrz2UMsqhXdQxA6VXK7XAi0zUF1GKSRYymxyuCc5qh4Y/1V2e5mNJoX+i39/ZvwVbePcev8qPCzBoLojvMTWzjyqVgNyjNFArADBl1yRWaKGIAoSCWOapS3Vzcn99KxX0HA/KrNxpu2WeR5MbnO1QPeku0hitIURMSMMuxPNemm2jhqOXVlF8Iuc5qNAGBb0pWUu1TzRCCMRE/P1f29BQYjIAGk984qS6GNZZR/wA9QP1qxpVuJLqMdcHcfwqGb5tcJHecfzpS+FmkVodRThWR4jdksotpIBmUNj05rVHSvPcdLnoFWPUYJdQlshuEsYzyOD9KqjUVn1afTbiNfLIwuf4uM81SKGPxiPR13f8Ajv8A9aqOtpIniEmH/Wnay49cf/WrohTTdvIRp2ZbSdT+wysfs03MLHsfSt0Gud1e4S/0SG8jIEkUgyO6nuP5VvwsXhRz1ZQayqLRMYPcQxzLE8qrI33VJ5NS1TvNOtb1leaPLrwGBINTNNFAY43kCl/lQMeWrNpdAJhVaK0KXsly1xI+4YCE/Kv0FIb+MaktjtbzCm/PYVDrd9LYWQkhALswUZ6CmoyvbuBoYzVOTUbRLh4DJ+8RSzADO0D1qrqVtcvA10l/LCFiyUToTiotAsI20hncfvLkMGbvjpVKCtdsDSjuopbU3MTbo8E56dKz/DCE2cty/wB+eQsT/n8ap2VwYNHv7CX5ZoFbj1B7j/PetTQFA0e3x3BP6mqlHliwNHPpWLi41G7ZN+VUnqcACtoCsfTLSZtQMpBEasTmtMNuZVFeyNm1s47ZcLy3rViiszUdVSHzII9wlAxnsK9C6SKbUEadFYuhPI80zO5YEdz3rapp3VxwlzK4UUUVRQUtJSikAtFFFAC0UUUwEpKWkoATFIeacaMUgG4pMU7FFAxuKMU6kxQA3FGKdikoASkpcUYoASilopjEpcUUUAFFLRSAKKKKACkpaSgQlJTqSgBhIAJJwB3NYl5dvqrmysCdmf3s3YD0FaGpWP2+1MPmtEc5yO/sapW2m6jYxhLa7hKD+F4/614cFFK99SjTtrdLW3SCMYVBgVLVK2urkeaL6BYhGM+YpyrCoLG9ur24knVNtmoIUEcsfUUuVu7GXYpJ2uJUkhCxrjY+fvVX1TTjfrGySbJIjlSRkfiKZDrdnJlZXMDr1WQYqEaleXzEadbr5Y/5ay8A/QVUYyTvsIa+l3k2Dd3ImROViQbQxHTNElhqV6jG4uhCpHEcf9TWtCXaFGlXbIQCwHY1JR7SQGNYanHb6URcSHz4MoysfmJ7Vo2BmNlEbg5kYZP40S2FrNcLPJCrSL0arFKUovYYUUUVkAlLRRQAU2Qbiqepp4FEQ3TFuy8V04aHNNCZMBgAUtLRXsEhikpaKYhKKKKACiiigBKSlpDzQAUUg96WgAooooAKKKKAClpKKACiiigApKWigBKKWigApaSloAWikpaAENJilooAhnHy5o7UTfcNIOUFcGMWiYGb4hTzNFuB3ADfkRVOeGS606z1O0/4+YYwcD+MY5H8617yLz7OaLu6EfpVDw2W/shFdSCjMMH61zRlaAFHWL6LUtJtzD96SZVKHqD6Voa7avcWGYRmWFhIoHXinNo9o1+t3tIdTu2j7pPritChzStygZL69b/2essbB7hxgQj7276VY0eyNnafveZpDvkPue1WVtoElMqwxiT+8FGaoaprC6fNHH5RkJG58H7q5xml8XuxQEWqa01leLFHEHjTBmb0B6UzxWc6XGRyplHPtg1TP+maTqt0OfMkyPoMY/Sr88J1DwzGq/M/lKw9yBWvKotASeIYml0aQRjOzDYHoKamtWdvpsLeYHfYAI1OWzjp7VY0m6F5psT5ywXY49xUken2kUvmx20av6haz5kvdkBjHS9RuSdQEojun6RnoFI6VJ4aje1lvbSXG+NlJx9K3s1jZ+zeKf8AZuYsfiP/ANVWpuSaA2c0uapwahBcXkttESzRDLHt9KZq179k0+d4mXzlAwM8jJxnH41iotuwineeYb+fJxGmDk9BxWVPK0zc9KjF7NdJGJXLMowc9znr+WKfjFd8U0rM4KvxNBE3lcj73Y+lOALMSTkn1pFXPJq1Z2z3U6xrwD1PoKZmk3ojS0WERQy3cnCgED6DqaxbQmbU4m7tKD+ta+t3KW1stjB1I+bHYen41D4etS0j3LL8qDapPrVT2sdFveUUaGr2v2vTpolGXxuX6ijSbwXthHJ/GBtcejDrVzvWXLps8N29xp1wsPmffRlypPrXnqzXKzsM3U7h4vEQuUUslsqiQjsD/wDrqXWrZ59Qsr22UyIxUEoM4wcg/rWha2kWn208l5KsjSndK7jg+1UYXfWS0FoRbWEZw23hm/DsK2Uuq6AJdx6TNf8AlxpPLIW+dbflc+//ANauhwqR8cKo/KqyR2umWZKhYo0HJPf6msnRdQmu7S+81yxXLLnsCDxUNOautkBF/al600V6GC2jz+SI8dR61b10Y1DS39JsfqKz7azn1DSLKG2dAEkZpDu5Xk4OKr6sJrHUIIXupJ40KyAv1Bz/APWrVQXNoBrr/wAjc2f+ePH5U7xSP9Ah/wCuw/kafqlpcrfRajYr5kkY2tHn7y/5NZurxanfWzXM8PkRRYKxA5JOetQrOSdwN/UFL6XOq9TEcflVbw9Ir6NBg8plT9cmr1swltYmI4ZAcH6VmJoRhut0Ny6WxcO0OO47Z9KyTVmmBF4j01Xhe+ifZIi4cD+MVoaKANItsf3KNZUtpF0B/wA8yfy5puhtu0e2P+zj9abk3T1AvioINUtpLeSXOwRHDA/0qeuFd3EkqhiAWOR+Na4Z2bMqs3A7bT7+K/jZ4gRtOCDWBrPyanJ74P6U3wzcmPUDCT8sq4/EdP61HrUnmajMf7p2/lXZJ3RhOfNAt6JciO8CMcBxiukFcSpKhZFOCO47V1OmXyXkAycSqMMP604S6FUJ/ZZeoopa1OoKBRS0ALRRS0AFLRRQAYpMUtFAxuKMU6jFAhuKMU6kpjG4opcUUgGmkp1IRQA2ilooASilpKAEopaSmAtLSUZoAWkozRQMMUUUUhBSUUlAESSpJ9xgfxp1ZD2zjDDr7UJc3UOBuLD/AGua8mWFktirmuyqylWAIPBBpEVUUKihVHAA6VSj1JDxKhU+o5FXI5opfuOCfTvWDhKO6GZuo6a19fw+aoNsiktg4JPpUUlrc6QhksS08A5aFzyo9Qa2qSmqj2ewHKDVL+8ZnVp0H8KQx5H4mt/Smu2swb4ASZ49ce/vUEmkbJWlsbmS2ZjkqOVP4U+1sLlLhZrq8aYqCFULtHNaTlCS0EaFFLRXMMSiiigApRSUtAAThSfSpLdNsfPU81Cw3FV9TVroMV6eDhaPMSwooorvJCiikoAKKKKACkpTTSQBk0m0ldjFpKb5qetJ5i+tZe2p9wsONANN8xfWkLr2NP21PuFh9GaZ5i+tHmL60e2h3AkzRmmb19aN6+tHtYdwH5pKbvHrRvX1o9rDuA6lzTd6+tG9fWj2sO4DqKbvX+9Sb1/vUe2h3Cw+im+Yn96nVUZxlswCiijtViDNLSUUAFLSUUARzD5DTIzmMVJL901FD9w+xrjxa9wBTScD2ptxPDbRGSd1RB3JrESefX5HSBzBZKcMf439vauCMG9egFm61YtL9m06P7RP3YfcT6mp45HsLJpdQufMbOSQvA9gKsW1rDZwiKBAij8z9aoa0U32KSsFjacFiTxgDNUrSfKgLtpdwXkIlgfcvQ9iD6EVjyxrdavqinkLbBB+QNQyXceka1N5f7yK4UNsjIJDf5/nSaQr3XiG8mlVoztO5CemcDBrWMOS8ugixoEAn8OyRdDIXX8ak8OXW+0a0kBWa3JBU+ma0NPsY9PgMMTMyli3zVMIo1dnVFDt95gOT9TWcpp3GRQWsFvJJJEgVpTlsdzU9QXV1HaIjSkgO4QEdiapalcT/bLWytZBE82SXIzgAVKi5MC9c3MNrCZZ5AiDua53X9RgeS2mspt80WSSo4APrVnWIWaXTbW4kMwaQ72Ixu5HYfWrep2dvb6LcpDCiLszwK1goxabEZMV4ui6XGsaFrq6TzNx/h9Kyr+Ga3mdLnd55O5iTncDVrVwT9iK9BaIR+FaWsxpqM9r5Yy7Wzvx16ZH610JqLv3AyzH5N64IwGAdfcEZq4q8dPxNSTR7tMsLl0ZZAvlEMMcDOKZ5wHReaadzirL3iWG3eZwqjnuewq+99b6bbmK1YSznq/YVktLK42Bjg/wjvV6z0S4nIMw8qPvnqfoKuN+goc32UVbO0n1K6OSSM5eQ9q6lIktrdIY+FXgUttbxWsIjhXao/WoryXE9rH3eQ/opNVONoM66dPlXmPxWZeasUlaCxga6mX723ov1NaUyNJC6K2xmUgMO3vWJYx6npcRgWximXJO9JME15sEnqzQq7dQ1G9tn1C1f7KWx5a8Ae5FW7RfsfiWeAAKk8YZQOnH+TU41l4GAv7KW3UnHmZ3L+NRa2yxTWGooQQkgUsO6n/J/Otbt6W0Ak8TnGjSD1ZR+tYWmSyQXX2ew2SvcRKDuPCnGT+XNbXik/8AEqAH8Ui/1qK80o2lna3FhHmW3IZgOrjvVU2owswM3Sbj+xtSuYriORiFK4QZ5zwfxq/FpMur+feXoMLyDbEuPuj1NbVnLBdxi7hjwzjBJXDcdjVms51dbpagMgRooI0dt7KoBb1qSkornuAUUuKMUARTxebbyxno6lfzFUvD0UkWkRLKpVsngjnrWnS0+bSwDTxXN6rpskgW5hhO9+JIxzg+v410cnQVFmnTquGxMoKSszkIY7i0uEm8qRSjBuVNLMxlkdzwWJYiutzTGjjf76K31Ga3+s90YOhfZnLQPnMbU+CZ7abcjFSOhFb7WFoxz5Cg+3FRyaVav2YH2NUsQiPYSWzLen6pHdja+Ek9PWtCsL+yo1xslcEVo2ryRLslfzAOjYwa6IYmD0Z0Q5tpF2lqMSoe9PDqf4hWqqxfU0HUtICD3pau6AUUUUU7gRzzJbwtI5wqjJqnYasl27KybMdDms/X7zzJBaoflXlvc+lW9PNvp9gBMQZX+ZlHJ9hUc2ph7S8rGtRVazd5AzlCkZ+6DVmtDdO6EopaKBjaKWigBtIadSGgBtFLSUAJQaKKYCGkpaSgYUUUUhBRmiigYUUUUCCkpaKAMjS7pZALeQ/N/AfX2rQa1U9q5xQwQSrwQeo7Gug0y/W6jCOcSr19/esoO+jOelVvoyN7EHtVaSxZeVzmtvFJsFU4JnQYoku4cDduHo3NTJqIHE0ZU+o5rRaFT1FRPZow6VhPDQkO4yKeKX7jgn071LVR9NU9OKZ5V3D9xyQOx5rmnhJL4R3L1FU1vJE/10R+q1PHcxSfdcA+h4NcsqUo7oZLSUtJWYBRRRTSuwHwjLlvTipqbGNqClr3aUeWCRAtFFJWggooopAFFJRTAKZJ9yn01xlTWVb4GMr0mKdisTUl1K3dXjvgBLMESPyxxk14sY8ztco2cUuKpWN1KZ2s7wKLhRuDL0dfUVexSknF2YCYoxS0VICYoxS0UDEopcUYoENxSU6jFAxlFPxSYoENqxAWK81DirEYwgrvwO7Ex1FFLXpkiUUtJQAUUUlADX+6aig/i+tSv92oYvvsK5sSrwYEd3ZW95s+0R7whyATxmszT0W18R3sCgKssayKB0/zya2zXO6/bn+1bKXzXiWX90zocEc//Xrz6bv7rA073U4rWUQIpmuW+7EnX8fSsjxSJW021eVVV9/zBTkA4rastNtrEEwoS5+9Ixyx/GoddtHvdMeKJd0gIZRnHenCUYyVgKCaHbTaOphTbcOiurk5O7H8qt6LeR3UbBkVLtPlmGME44zV2yR4rKBJBh1QAjPfFPWCFZmmWNRIwwXA5NEp3umA6mSzRxFBI4Uu21c9z6UTzJbwPNIcIgyTWXrJS+0P7VA2dmJEI6jHWojG71EWNXgW70udFIZlBZceorFk1BUn0u/lJI8plbHqMj+dQeGr0w3xt5H/AHc/GCeN1NQi3mhR+lreEc/3T/8AqNdcafJ7rAuX17JcX1hdeQ8VusoCs/BbOOcelbuoRmWwuIwMloyB+VUPEjRtYLBjdO7jylHXPrUdt4ghWzAuQwuk+UxbTljWbTaTS2AoW6rdwaa6qZdmYJlUZIU5xWzpmkLYzGVp2mYLsTcMbVznFVdC067tLiSeYqiTLkxL/Cc5H5VuVNWfRMCrqdsLq2VC23Dg5xUUOh2wALvI/wCOKuzDMLfnUsX3BXRhbOOpLgm7sZb2dtbY8qJQfXGT+dTnpRSGu0pKwVkXku7xFZQg/cjdyPqCP6VrVzUEnn+LpG6hAyj8Bisq3wMpG7cSGK3kkUbmRSwHrxUVhdC8sopwRllG4Dse4qxismXRmjlMmn3T2u45ZBypP0ry42asxGlOkUkDpOAYyPm3dMVgWUEl54cuIRllR28knuBz/jV0aRPOf9Pv5J0/55qNoP1rUijSKNY41CoowAOlVzKKstQMmCKLXNHhR5GVoyN2OoYDFbSDaoA7DFRQW0Nvu8mNU3Hc2B1NTColK+wC0lLSVmAUtJRQAtJS0maADNJv5prNioDJzQBM7ZNMoByKKQCUlLSUwCikzRQAtKKrTXttbuElnjRj0BbmobzVre0uI4Gy0khAwvbPrVKEnsgNClpuQO9KDUgPBNOEjD+I1HmjNPma2Am85/WlM7kEZx7ioc0ZqlVmuoFCXSY5HL+a+4nJJ5qe2sI45AZXLgdBjFWc0ZA6nAq41p33I9nHexfGNowMD0paQdBjpS1662LCiiimAlFFFMYlJS0hpAIaSlNJQAlFFFACUVS1PUotOiDONzt91R3qDSdWOoFlaIKy8kg8UrrYnnV7GnRRmimUFFJvX+8PzpaACiiigAooqOaZIIzJIwVR3NAHM2lx5ZKuu+NxhhTS5ik3RMQQcqe9PvbKS0lIYHHZh0NV85GK5dUea7rQ6fTNTS8XY5CzAcj19xV+uHXzEkDx5DA5BFdnZySS2kUkow7KCRW8JXOujUclZktFLRWhuJRgUUUgGmNW7VC9lE/8IqxRSaTApfYnTmKVh7HkUuJ0zuQN7jirlFYzw9OW6C5UEgPUFT6EU9BuYelT9e1IAB0GKyjhFGSaY7i0tFJXYSFFFFABSZooqXOK3YwopCR60m8Vm8RTXULC0jHpQGDDIpjH94op1XemwFIrE1aeP+2LCJ3VUjLSsScAccf1rbNUX0iwkuDO9srSE5JbJH5dK8am1F3ZRRhnF7rDXy/La28RTzDwGNGj6y2oX1xC4G0fNFxzirmq2L3dkttAVjQuu8dPlzzio7bSVtNRaa3CpC0WwqOuc9a1coOOoEN5rK2+pw2yFDHnEznouenNQnXJlW7lSL7RDHIFjZBjr6/T1rStNMt7a3eIr5vmHLmTksaS8LWFoptLcFEcb0RedvfA9aScNkgM2x1+aeGZ5LUsYyvyRAk4OecGqEOsXou2upWIh3FRD6nsAK19JWWe/ur54WhSQKiKwwTjvV0adaC7N0IF84/xf1xVuUItqwjG0rULuTVp0vJcBULeVjoeuB9BTtO1q5u5bx2jBhjjLoAOmOgP1rfEUYcuEXcerY5NNht4YEKwxKisckKMA1DqQf2RmJFrjJa2qZS4u5iMhTgKCe/vWnqlxPaWZktoDNJnGPT3pJdHsJVANui7W3DZ8pz+FOvRfllWzMCqR8zSZyPoKTcG1ZAVdEvzdo6XEqtcA7tmwqVH9a1dtZ1lpjw3ZvLm5aecrtzjAA+laVRU5eb3QG7RUq/dFMFOjPUehrqwT95iY+iig16pIUmaKSgAozRRQA1+hqCL/Wke1TP0qBOJhWNdXgwJjVHV7L7fYPEv+sHzIfRhV80hryE7O6Az9Iup7q1zcwtFIh2ncMbuOtXqWihu7ugMg3M1x4hFvDIVht0zIB0Ynt+op3iKd7fSJGjJVmIXI7Anmq+i/wDIZ1Pd97f+mTWhq9sbvTJ4VGWK5X6jmtXZTSA56/jfRwsUMry29xEfMR+cdsj060zQdQVEexuf+PefKhj0UkdKkglfULK5uJhgW9r5I9z1z+gqHRrZJpJLC4GFuIhIh7gjoR+tdenK+YRQsbXzr9bZn2OSVVvRh0/lWpYW39oX91b3iOjFQWI6hxxn8f61ds/Dfkvvnn3MsgdCgwePWt3jrjmsqldfZAoWWk21nJ5oLyy9A8hyR9KtmGIyeYYk3/3tozT6M1zOTYC0UlLUAK3KMPalgOYxSZ9aW3+5Xfg+oEwoxzRRXeAyVlijd24Cgk1yWgM0muM7dSjN+ZFb+vzeVpUgzgvhP8a53wzg6y+DnER/mK56/wALLW1zrDRQaK8okKBRQKAHUtIKWkAUUUUgCiiigANNJpaQ0wIJWqqWy1WZRxVQDdMB70AXRwoqK6uEtbaSeTO1Bk4qWsvxE23RpvVto/UUQV5JAaEMomhSVRgOoYA+4ollSGNpJXCooySabCuyCNB0VQP0rH1MrdavDZXD7LcLvxnG41pGF5WAkOtSNG1zFaMbRDgyFsE+4FXrsz3FiTZSKsjgFWPTFZt9LFbaV/Z1u4mmcbFVeT9TWpZxNBZxRHlkQA/lVySVmkBhQwx2IEOp2mfNYZuN24E57+lO8RW0gmhuUVUiVhmRPvA8cn8qhc3l+ZbV4ZPMlmy7MMBFHQCuleGOSAwyKGQjaQa0lPkaYFK00i3iZZ5JHuJc7g7tx+ArSqOGJIIlijGEUYAzT65ZScncB2aXNNoqQHZpabmlpALmq+oSeXZyHuRgfjViob2JZrOVT94LuH4VdNXkkTN+6S6LqK3cXkvhZUGMf3h61p1wsUrwSrLEcMpyK6G019Z5USSPYGwCSehr14T6Mwp1lazNmisPU7yWO8IXcoUcU631vGFmUH3HWq51exp7aN7M2aWq0V/azD5ZlB9CcVL5sX/PRPzqro0Uk+o40lMaeFesqD/gQqJ762TrMv4HNF0HMic0lUZNXt1OF3N74p0GoeeMpC+PpRdBzxexbpssiRRtJIwVFGST2ps08cEe+Zwg9zXKazqsl83lx5WAHp3b60nKxM6iiinql62oXjS4wv3UHoKs6ddSac+4Dgj5ge9T6DpZkkF3cDESHKg9z/hVXV7qGW+kNuP3fr6nvWTvucruveLY12UXMkgGVbgKT92te3mkvtNZ0JEnTiuQxnmtnRtVFovkzLmMnOR1FEZa6lQqO/vMZJLNCxDqyn3qaDUp0Hysceh5rdK217ED8kinuKoyaKhYbJCq+hp8r6FunJaxZXl1WZlwCE+lTacZJJRM1wNuMbS2SaZc6Oqx7kmHHZ+Kx5FeJiAeQexou09SHKUXqdRc39taxlpZV+g5JrlNU1OXUJRwUiH3UH8zSGCSZgMEn2qOaNICUPL9/ahybFOq5I6ix1SC5sT9s2grwwb+L3rMurqy8z/RrfGO5PH5VUt7We5bZChar8Xh65b/AFjxp+OaWrQrzmtivHfMrZUIg74UVr6TqjXM/kP83GQajj8Nxj787E+wxWjY6bb2OWiBLngs3WqjFpmlOnNO5booorY6gopCcDNRG5A6LWVSrGn8QE1GKr/aGPYCmmZz3rneMh0HYs0VVMjn+Kqmo332G3Em3zGZgqrnGSaj65fSKCxqZA7iml19agGSoJGM9qWsnjJ9EOxL5q00y+1RkhQSTgDqTSRukqB42V0PQg5BrN4mo+oWJPMY00s570UVk6s3uwGkn1pNzDvT8UmKi7Yxu5vWlBpcUoFAh8f3T9aZn98tOTjNMH+vFes3ej8iepKaghuYLhnEMqSFDhtpzipJ082CSPOC6lc+mRXM+Govsd/cx3LrFKFCBGON3PUeteZCClFvsUdPRVbUboWdhNPjJQcY9TwKxdNv737dbxtdLcmYbpIwOIx9aI0nJNgdHRXP6lq88epqLZm+zW5AnIGRyaedZkfUJZLbMtlDGTIQvf2NP2MtwNwkKpJOAOTWZaak1zZXNzIVghVisUh549SPrWNc6ncz2Uk76hFFvGFt4wCcH19KspfQ2/hmNEEUsgADRtyOSTzWio2Wojbsg8donn3InJ58zAAOelPupJYrd3gi82QdEzjNc02nLeX/ANitZJIIkQPMu4sqt6AfjU95cXlncRW4ummaIGWUhduFA6H/AD3pOld6MDoIHeWBHkjMbsMlD2PpT65iPW7y2linu5Y3imBbykAyo7U8+IrhLeZZrcJcbh5a47HkZHek6E76DudJS1zOi6jcX+okTXbIQciEJ8rD0zXTVnODg7MAFER+Zx70tMiP7566cF8YmTUUtJXrEhRRRQAlLRRQAxxxVY8SD61bbpVSXhqiaumBYNNqOS4ijHzOBUDalbjux+grx+SXYC3Sd6z21aP+GNz9eKjOqSn7kAH1OaapTfQCG8trqy1Q39lD5yyriWLOD9RTmm1PUB5Udt9ijPDyO2Wx7ClN7et90Kv0WmF79+srD6cV0KlNrVAI3hyJci3upYo3ULKvXfV42tjBNFMdiyRJsQlsYFZzW91J9+V2+rGmjTXqvYTluwNSXUrOJSWnXA9OapS+I9Oj6PI/+6n+NZ2pWZitx6sax5YBwKX1eK3MKlTldjel8VQgZitZG/3mC/41TfxVcsf3dvEv1JNQ2WnLNbyyvwqD9e1VjbhZNq884q1Rguhm6rNc6nqL2Pn7lQnoQv8AjTNOl1C+uwj3UhGCSAcfyrR1KJLTS4ICPmOM/gOaTw5HmaWTHCrj8/8A9VaKnG9rFcz50jRt9P2fM7lj7mrkaBBgdKdRXQopbHQLR2oNBqhnPeKZyPIgUZ6uf5D+tZvhRGGrTEjjyjz+IpviK6LahKwbIUhAPTH+TTvCLs2oXBJOPL6fjXNW+FlvSJ1hooozXlkCUo4pM0CgBwpaQUtIBaKSigBaKSlpAJQaKKYEE44NVIBm4+lXJR8pqrbDMrn0oAsVl+IYpZtNKQxtI29SQo5xWoaaacXytMDLjGqXQBZ47NMcADc/+FTjTo3UrdO1yD08zHH0xVuirc300GQ29lbWv+ohVCepA5/Op6M4oqW29xBS0lLUgFLSUooAKWijHFIBaWkopALWdfXLQ3ybeVC4Yeua0aparYmRBPH95R8w9vWunDxvK5nVvy6GDKNshA6Z4qMkq2RU8i4waagDZVuPSuw883LHUbS+t1hvsLKgwHPcVJLoe9d9vMrA9M/41zrRMhzj8RVm01S5tD8jkr6HpVJ33NVNPSRdfRbxc4j3D2Iqo8M0TYdWU+hrWg8TRFAJoWDd9p4p02uWcy7WgZx6MBTsu5bjTa0Zi5boSakjdNw8zdt9utLc3EMzfubfy/8AgWaijhknbZErM3oBUmXWyL8eoWduvy25kb1fFRza9csCsSpGPYZqW30CWQbp5PL/ANkDJq9HolnEMvufHUscCrSZuozt2Obc3F5P8xeVz+NadnogjHn37BEXnbn+dXJ9UsNPUpborN6IOPzrnr/Urm+b52wvZR0FGiJtGO7uy3rGs+eptrT5IBwSON3/ANashI3KF8fKOM1f0/S3uF8+Y+XbLyznuPao7+4SWQR267bePhF/qaTJld6sgiRpG2J1p7IyHDDBra0fRm8rzZ/k39B3xS6hpjW+ZF+eP+VLle4ezla5l211NbNuicj27Grx1u6YYyq+4FVPLWnpYSSn9yyOfTODSuxJy2THNNLcON8hY/7RqdIrONd1zcr/ALqcmqb6beK20wOfoM0sWj3sp/1RUerHFNXGk+w+51ZUQxWMXlqeC5+8aqW1nJcZkb5Ygfmc/wBPetSPSrez+e8l3t1Ea0fvr6URRIFQdFHRRTKs3udFaW0drEEQc9z61YpKWt7HatAooopgFFFFADXBI4qoVwau1C6fMa4cbH3Uxog20uKlCUuyvLKIttZM3+m6/DD1jtV3t/vdq1bydLO1knk6IM49T6Vi210NPszMy+be3bbhGOvt+FbU07NgbpwBk8AVgya5ObsPDGDZiQRknqSe4rXuIp7nTHj4SeSPB9Ae9ZllpV1I8H20Rxw2/wB2NOdx9TTpqKTchFrXZDHpjhOGkIQH61Xvp49I0tLa3cCYjag6n3Nat1axXdu0MwyjenWs8eHrLyXQ+YzuMeYzZI+lEJQt7wD74GPSM3c7o6qCzRnBZvSpdIWX+zIPPYs5XJJ6+1VYtBHmK13dS3CJ91G6fjWuBgYHSpk1ayATFGKWisgExSiiigBCcMPcVEn+vFLcNt2H3xTYzmZa9Gm70GLqWKgubK2u8faIUkI6EjkVPRXmptbFFeKzt4bcwRxKIm6r1BotrK2tSxghSMnqVFWKSnzPuIr29jb2ySJHGMSks+7nOakSCGKMxxxIqHqoUAVJRRzPuBU/s2x5/wBEh56/IKVNOs0QKtvGAGDYx3HerVJT5pdwI0hijkeREVXk+8wHJpTDEzs5jUs42scdR6U+ildgVIdLsbdy8VtGGPcjOKle1t3uFuHhQyr0cjkVNRT5pdwGCKPzPM8td/8Aexz+dPopam4AKiQ/6Q1TYqAcXLV2YP4xMs0UtFesSJS0UUxAaKKSgYHpVd4yxqxRSEUpLISDmoxpqD+GtGkzS5UBTWwjHYU9bVB2qwTSE0WQEYgQdqURKO1PzRTAb5a+lHlr6UuaZNMsELyucKozQDdjC12VTdLH/Cg5+tYqxm5uAkakljgAVJd3LXM7sf4jmp7e5GlAvsD3LrwD0QH+tYbs89vmldlzUGjsrWO0QjKjLn1aqOj25utSjGOFO9vwqi0klxMWZizMck10enIul6W9w5xJL93P6U1qyo6yu9iHW5jLe7VPyxjH4961dHg8mxXIwX+Y1z9lCbu+VMkgncx9u9daoAAA4AqoK7ubUlzNyCloorU6AzVXUdQg063MkzgE/cXuxq1jJrmvGVuSLaZeSNyke3HNJjRz888Uu4sWJJyTWl4P5vbkjkBBj86wW5qWyvbiwkZ7eTZuGG4Bz+dYVIc0WkaPU9EozXCnxFqoJxcAjtmNf8KeviXVR1aJvqlcf1aZFmdvQK4+PxLqZ6x25H+6f8a1tL1O8vmKFYFIGe/+NS8PMfKzcpc1XVb3usX608Jdd1j/ADNL6vU7Ek1GaYsc/fZ+Zp4jk/2aPq9TsAUUvlSf7P50xkmHRFP/AAKl7Cp2AdRULSTL1t2P0YVBPqH2eIySW8oUdcAGp9jNdALMw+Q1WthhGb1NZ7+JrLBBjnH/AAEf41fs5VltI5FBAcbhnrUuEo7odiU02nE0lIRHLIkMbSSNtVRkk1BZ30V3bGdMpGCQS3HTvVHxKlw9gohUsm7MmOuO1Zt3DcQaKi3DiAAYWEH5mOeSf8K3hTUo7gXWd9cuzHGWWxiPzEcbzW2oCgKOgGBWVp/2y10+NI7EbVGSGkAZj34q/Z3cd5FvjyCDhkPVT6GlUXbZAWKKKKxAKWkpaQCilptLQA6kzSUUgFLKqlmOABkk0sWoWcnC3MRPpuFUtVkKadLt6sNo/GuWCN/drtw2ibMalTldjotSshE3mxYaJ/TtWWylG55HY1WjkkjBCOyg9QDxViCZn+V+Qe9dDOSTTd0Txy9A4yPerCWUN1/q3COf4W6H6Gq5hx93kelNAkXnkUiUST6XcwH5omx6jkVVKFTzWla6rcW2BncvoelXxrFpKv7+1yfoDVaMvli+phwTiFtxjST2fpWgviCSJNsdtCo9Bmnz3GmyDiywfUNis+VYGY7Iyo/3s0bbBfl2ZYl8QXrr8ojT/dH+NUJ7y5uOJZXYehPFWIrZZWxlVHqxwKtqNNtDudzcMOwHy0XbGnKW7M220+4vGxEhx3Y8AVrLp1jpcfm3sglk7L/9aq9zr0rL5dsiwr7dapW9pd6jL8oZvV26CmvItWXwq7Hahqct83loPLhHAQVpaNopUrcXa+6of5mr+naNb2WHb95L/eI6fQVo1oo9Wbwpu95CUdRgjIooqzYzbzSUky0GEb07VlS2lxCfnjI9+1dRSHmocEzKVJPY5hbqePgTP+Jp5vbpxt81vwroHtoX+9EhPuKRLaGM5SJQfYUuRk+yfcw7fTri6O58op6lupratraO1j2Rj6k9TU9JVKKRpGCiTUtJS1ZYUUUUAFFFFABTD1NPqPPJrlxf8MaFpKKK8goz9YsZNQt0iikWPDhjkZBpNP0qOzYzSOZrhusjdvp6VoUVXO7coBSUUVIBRSVTt9Ttri8a2iYsyDO7sfpTSb2Au0UUlIAooopAFFFFAiC+4t8+hFMtmzIpqS8GbWT6ZqtYNl1FddKX7toRo0lLRXEUJSUppKACiiimAUlLSUCCiiigApaSigApaSloAWq7cXJqxVaT/j4NdWE+MGWwciikTladXsIgSkzQaKYBmkzmmzRtJC6I21mUgN6GuMuYb+xkzKZYzn74Y4P41LdjOc3HodTearb2UyxTFstzwOgqzDNHNGJImDKehFcTdX8l3Eq3GHkTpJjnHofWm2+pXNqhSGUqpOSMZqefUx9vqd3mkzXIwa/eR43Mso/2h/hWhF4kiOPOgdf9w5quZGirRZu5orKXX7FurOv1WpRrVgf+W+Pqpp3RXtI9y/mlzWc+tWCjPn7vYKazrrxGTkW0eP8Aaf8AwpcyQnVijduLiG2jLzOFHv3rltV1Z74+WgKQg5A7n61TnuJruTfK5ZveiOMLy3JrKU7nLUrOWi2J7FYoWE043beVj9T7+1F2ftc7TOPnY54pgBJxViCDJ5IVR1Y9BUXMrt6DtOslkkLP8sacux9Kkv7s3k2FXCLwgptxcZUQw/LEDn3Y+prQ0nTTkXM490U/zqlrojWKcvdRa0mx+yw73GJX6+w9K0BRQK3SsrHbFJKyFoopKYxQa4rxHqf2rUCsD5jiG0ehPc/59K7TIVSxOAOTXm94oEzsowrMSAewqWVEgJyST1NJiilpFiqcMCRVpIkfBxiqgG44q3Gjx4DgjuKmRUSZIU4GcfWrUcDBgqqST0x1qsCDweK6rQ7GJbdLjzBKx6ei/wD16lK7Kk7Iq6ZNexTLEoaRT1R+30roaWitUrGDdxtLRRVEi0tJS0AGKinhSWJkkXcrDBFS5rOk1iGKVo5YpEI74pPzKSb2OP1Lyg7LEhUZxhjk11cEflW8cf8AcUL+QrN1BNOv7yKSKQrKzjK7eG5rWNedid0ipMSkpaK5CBOtY3iG0Q2UlwAWkBXk9h6CtmmyIskbI6hlYYIPerhLldwEhlWaFJEOVYAisq0IHiS7WI5Qxgvjpu4qRdJkhBS1vpoYifuYDY+h7VbsNPhsUYR5Z35d2OS1XeKTswLOaKyNGkeS91AO7MFl+UMc45NSaprUWnusYXzJCeVBxtFT7N83KhGn3xSFlAJJAA965Sa/lGpjUI0do5AUjGPwGfxqC8h1C3iK3KkJPIGZgep9K09h3YHaZopiKI41QdFGBTq52rAOopBS0gMzXHxBGg6s2fyrIjV2YbR+Zq9rO+W8CrwqKPzqn9nbuxrvpK0Thqu8iY2dwR/qs/Qg061d7C4WWS33AdmFQrEw+7IRTmSUrgsCK1M72N1Le21FTNZtsfvGapyRS2smHUqfccGqFncy2UwkjOCPWuhs9SS/by50Qq5wB6VWjNU4y9TN3Wz8zW/1MZx+lPFrp0i5WeWM/wC0ua2JNHtn+7uT6Gq76IwHyTD8RT5WX7OS6GPLaIn3LiN/pkGqzKR2JraOjXGfvx49cmnpojH/AFkwH+6KXIyfZSfQ58rL/dx9TSw2E1y2FBY+wrp4tItY/vAyH/aNXEjSNQqKFX0AxTVN9S40H1MWz8Pxrhrnk/3Qa2I40iQJGoVR2FPNJWqikdMYKOwUlLRTKEooooAKSlooASilpKACkpaSmBNS1n6Zfi6iCOf3qjn3960KlO5MZKSugoooqigooooAKjHU1IaiH3jXNif4bGhaoXmr21q/lZMs3Ty4xk5q/WH/AGdeafcyTWLRSq5LFJBhvpmvKppPcotW1/dS3CJNYPCj5wxbOMeoqxe3sFjD5k7Yz0A6n6VDpuoi9MkTxmKeL76ZyPzrD1eGP+2ZDftOsBAKbBnPsPStI01KVnoI1dK1kalcSRiBkCjcGJzTYLie+1ZzDIUtbf5W/wBs1VtpJPKkbT7U29tGjMWYfNIccVe8PeUdKTy+uTvJH8VOUYxu0Aus3TRQLBCf39wdij09TQgs9Fs4xKwXH8WMknvWfJpUcniFlZJfJZTIWz/Fn1rdktoZVRZY1cJ93cM4pS5YpICnZ6vHe3IigglZOcykYArRNIqqihVUKB2Apaxk09gEoooqRhS0UUCI5xuhceqms3TW/fgfWtVhlSKx9NOL8L9f5VtTfusDaooornGJRS0lABSUtJTAKSlpKBBRRS0AJRRS0AFFFFABVeX/AF9WKrzf66unCfxAZaj+7TqZF9yn17KIDFJTqQ0xCU10WRCjqGU8EEZBp1JQBzGq+H3hDz2h3xjny8fMo9vWsDivRs1z+u6PGVa7t12kcyKBx9azlHqjnqU+qOZpaXFWUtiy5HI+lZHKV8UAVa+zMO1OFufxpXJKoQmnLFk/NVkxgDkgUg9gTSEMVAO1PCU9UY9RinCN2YKilj2AFA7MFCr1605UeeQIilj2ArRttGllw058tfTvWxbWkNqm2FME9SeprRQbN4UW9zP0/SFiJkuVVm7L1ArUIp1NNbJJHXGKirISlFJRTKFpaSlHagCjrlx9m0uVhwzDaP8AP0zXASyNI2WPNdP4tuAzpAG+4u4j3P8A+quVNQ9zRbAKKQGnA8jPNAySJCTmtGBsR7JFDJ6Hmm2sC3CEwnLAZMZ+9+HrUsQKHgZHcGs2aIVrZSN0bcejH+tWLV7qxYtA7KepQ9D+Fa2h2ls8bSNtdzwUIB21tGNGUKyKVHQEVUY9SZTtoRWcz3FskkkRjZhyDU9KMAAAYAorUxEopKKBC02R1jQu5wo5Jpaq6jPDDasbjdsb5eOtIaMjUbzBaW0vic87C2MfQGsefUrucATSBsdPlFLcBOsOWX361Uck/eFYt3OhKxd0rM2qQk4O3LfpXT1z3huPdeyv2RMfmf8A61dJiuCu/fsZT3IyKajKxIVgSODg9KmwKx9IXydW1GBuCX3j3B//AFisoq6bIGzySR+I4ELsI3iI254zzWriszXR5F3Y3nRUk2MfY/5NLqN21xYXDWLv+4IJlX7p9QD3rRx5krAWNSvU0+1MpG5zwi+pplh5ttZGbUJ/mb5m3cBPasmGHVNUu47wJGqAfu2c5VfcD1qWayk/tiztbm5e635kkVvugYOOKvkSVrgVLe4lk1e5j051VbptwkcdAOuP1qumjXk2oNFMjjkkynkH0Oa6XU9M+0JFJbMIp4D+7IHGPSrUQkMS+aFEmPmC8jNP29tYgU9KtHs7BIJdpZSTxyOtVfEqk6cr/wByQGtciqerW5uNMnQddu4fUc1jGd53YFmNt8asOjAGnZqnpUom02Bwf4cH6jirYFRJWdgHCnU2nqMnFSld2EUpdTijZlW2VyOCzY5qtJqRb71nAR7Litu30+2QH90GJOSW5qx9htSMGBPyr14waVjB05vqc7bwrqLEQp5bgZx1FRvC8LlJFKsOxrqLe1gtd3kRhN3XFF1aRXSbXXnsw6in7PQl0NPM5SSDcue1MtS8E49Ac1ry6ZcRZVRvU+lWbXSFMWbjIY9AO1Qou5mqUrmorBlDA5BGRS0iIEQKvAAwKdiug7kNpDTiKaaYDTSGnU2gYlFFJQAUUUUAJRRRSAKKKKACiikoASg0UUAcs8VxZyBnDIRyDW1Yayku2O4+V+m/saw4tVlkiSC5CyRLgHI5x9abOsRkP2VmZO2Rg1zqVtjgjPld4naAggEHIorG8PSTlJEk3bB93Patqt07q52wlzK4UlFFUUIelRr9+pD0qIffrCur02CH1mXuixXlw0zTzoWxkI3FadJXjJuOqLKtlYW9hGVgXGfvMTkmrBAPUA/WqV5rFpaNsJMsv9yMZNS6ffR6hbmaJXUA7SGHNU1L4mIsUAADCgAegpssscKb5XVF9WOBVW+1SGy8vekkgk5Uxrmkk3sBcorETxD51wFitWEYOHdzjb71FqOvyC4+z6egkbpvxuyfYVaozbsB0FIDnpzXO308zvaW2pS+RG0e+Vl4yeeKseH9rTXUlvuW1yFRWbJz603SajdgadxeQ20sMcpIaZtq4HepiyjGWAycDnrWBrwnuNWtoLbPmKhYH0z3qpY2l9d2G9HI+zPmJD/E2cmmqKcVK4HWUVm2V7f3EypLYGFB952b+VaVYyi4uzAQ9KxrL5dWx7t/I1sMeKyYBjWse5P6VUNmBs0lKaSsRhSUtJQAUUUUCEopaKYCUUUUAFFFFAC0UlLQAtVpv9fViq05/fCunCfGJlmLpUtQRGpc17KIHUUmaM0wA02lJppNABmqerSeXpdww67CPz4przlNWWMn5Xj4HvTNdP8AxKZvfaP1FS3oRJ6M489KvabqLW4aLI2t6jNUiO1R5wwrA89G4+XbJOfoMVBMFjUvJ8q+proYJLeHS47kxqAIgxwBzxXL6k8l9L5jPkHoOw+lNxsdkMNzatleXUY14ij3e54qs9/MwIG1PcDmoZE2sQDn3qM1SijdUIR6GjpmorBcD7YrzQnqAeR712ml3Nnd2wms0CrnBBGCD7151W54a1ZbGY282BDK2d/91v8ACrSQcqWyO1pc0zcAM5pDIB05pSqRjuwH0hIHU1E0jN7U2uWeL/lAmNJSKcijNdcJc0UwHUmccnoKbk1V1OfyLCV8hSRtH1NUwRympyteXMrnA3tkZ9O1ZB4JB7VNc58w5OfQ1BUI1YZpygk4HWkQ7WDDqOeea2bNtNvHCuDZzH0+ZCf5imwRQiEkRDAEHsR2ragvIrhQt4uT/wA9V+8Pr61OukzSYWNo2U/xqwIqB9NngbEsTD3HIrPUvQ1rPTFDrNHc7k6hk4JrYGRWXogmjjaN0AjHKt3JrVrWOxjLcM0UCiqJEpaKKAEfdsOzG7tmuZ1a5u5ozBOFXa2cgEV0U86W8TSSMFA9T1rJj16CaIfaLfOeoGG/nUSNIdzmWR16/pUbFvetPVbrTnw9tFLG2fmXAx/OseW5BP7sHH+1WdjXmR0nhaP9zcSHuwX8h/8AXrdxWT4XQ/2TvP8AHIx/pWvXm1fjZhJ3YzFY+on7JrdpdDhZQYn/AKf59q2jVPUbJb+0aEna2dyN6Gpg0nqIo3OlXeob/tV2AozsjjGFz2zUuhzo9q1hOipNCCjRkfeHr71Z0u2uIIHF04eV3LEg8Vd8pPM8zYu/GN2OcVUp/ZApadp50+GSJJS6FiYww+77VWsLK6OqT3t6qKxUIgU5GK2MUYqOd6+YEZFJinEUmKkBu2k20+igDOs9PazkmVGzA7blXup7/hVvZUoGTTttNtt3YEO3FSwrlhQVqaBec1pRjzTSAmUYFPpoNGa9gB9FJmjNMB1FJRmgBaM0lFAC5pDRQaBjTTacaSgBKSlpKAEpKdSUAJRRRQAUUUUAFJS0lIApKWkoA5218OzvkysIx27mr9t4fSJ8vOWHoBipIdZHAmiwfVf8KuwX9tOdqyYb0bis0onNGNMmhiSGMIgwBT6WkrQ6EFFFFAxrdKjH3xUjVD/EPrWdRXg0BLUV0sj2sqwnEhUhT74qaorlZWtpFhbbIVIU+hrw1uWcvY3f2NDaJpzSXpyHJPWungVUgRRGIhgfIO3tWBYRajZRskWnAzufmmd85rQt7C8lmSfULnOw5WKPhQfeuirZ9RGZrreXqiNqCPJZ4/dqjY571rfbYTozXVspCLGdoI6Y4q5Lbwz7fOiSTbyNwzinbV27cDb0xjiodRNLyAytL02F9IVLhd5nxI+eueopH8PWok8y3lmgP+w1a4GAABgUUvayvdMDKi0CzDbpjJO3/TRqv21rBaqVt4ljB5IUdamoqZTlLdgJgZzjn1oAA6UtFQAUlLRQAxulYt7I8F/5kZw2Mj+VbhFY+sR4mRh3WtaWsrASRX0zjkj8qebyUDt+VUrfOKnKEiu5UYPoIVtQnHQr+VRnU7gf3fypjxn0qExt6UvYR7AWf7UuPRPypP7VuPRPyqrsb0pNjelL2EewXLn9rT/3U/Kj+15/7ifrVPYfSk2H0o9hHsFy9/a83/PNP1pf7Wl/55J+tUdjelHlt6UfV49guXxq8n/PFfzpf7XbvCP++qoeU1OELGj6tDsFy8NXP/PH/wAe/wDrU5dWz/yx/wDHv/rVQFu1SJbNmn9VgK5pJfh/+WZH40yWQSSbgMVGkBUZqUR1rToRg7oLk0TVODVdBipq6hDt1GabS5piFzSUUUAYeo3SRa3Fk42bQasa+3/Es45DOKyfEeP7Q3DrtFJqWoJLpttbhsyLy/t2FY33RyOduZGXnJph609AWzio2HzYqDmR2OjKtxoyRyqGXlSD9ayr9kfdDDGEhhJGAPzJrT8O8aWv+8al1QO0JhgiXMow7YHArRtct2epRdkjibvy+NjZPf2qsqszBVBJPQAV09v4bjL77mUsP7icfrWxbWVtaDFvCiH1xyfxrnliIx2NJSRyVroF9cEF0EKer9fyrctPD1nBhpQZ2/2uB+VbFNxXPKvKRFxy4ChQMAcAU6minjkVg9RCYpadSUgFT71OIpnSpeozXoYSd04gMxWB4luNvlQdR99v6f1roSK4nWrl5biWTIKsdo+nauuW1i4b3M+eWN4SFOGyOCKq4paKSVitwycYq1YxK77i3K9sVVqe0ba+Q2D6UnsNbnSaRayz3asGKpHyxB/Sun6Vyuk6nci4SF5o0iz8xdf611IIIBHfvThsTO9xaBRRirMxaKSlzQAyWRIU3yHCjvVK7vLWW2kjW5VWZeCDV9gGUhgCDwQa5rUY9khH2XySD1B4NRJ2Lik2UZonkjw0zN9X6VRMbxfKw/Grb/rULt2rG5uUZcmq9XJmUDtVRiM1cSJHUaJrlhaadFbzM6SLnPyEjr7VqprWmydLuMfXI/nXJ6do099tc/u4T/Gep+gqbXNJSxWOW3z5R+VsnJz61yTp03O19TKx10dxBN/qpo3/AN1gakxXmorofCkBubiRnlmCxYIVXIU5z1oeEfRhY6ztS0bPrS7fc1DwkxBSVDeXUdlD5krdegHU1kjxLbE4eKQfTBrJ0JroQ5xTszaNJWamvWD9XZfqpqxHqdlJ925j/E4/nUckl0HzxfUtYpCKSOSOQZR1b6HNOxU2HdCAU6kxRQMXFSxjC1H1qVeFFdWEV53AfRmkpa9QBc0tNpaAHUUgpaAFooooAKKKSgBDSUppKBiGkpaSgApKKKAEooooAKKKKACkpaSkAUlLSUAUdQOmQqfMZQ/YRnmsF3DNlGIz0Hes/BHXIrXsNOc2zXMvyRqCdx/pXO3c89yc3ojTh1kpHGhhyQACd3WtlTuUMO4zXGC8QSgBdwBrqtPu1vYN6rsK8EVpCV9Gb0ajejLNFLRWp0DGqE9amaomqJbDJaSlorwXuWJSUtJSAKKKKACiiigBKKWkoEFFFLQAlFFLSASqGqJu8s/WtCq96u5F9jW1D40DM2FMGriJkVFGuGq3GK9aKJIWhz2qMwD0q/sBFIYquwjP8j2o8j2q/wCVR5VHKBn/AGcelH2celaPlCjyqOUDOFv7Uv2f2rR8qgxADNFgM7ycdqcIvaq0+tRxXBjEJZB/FnB/KtK2lhuow8LBl/UUKzIVSL0TK4iqRYsVZ8ujbVWLIgtG2pdtG2mIj204U4CjFMBKTNOxSFaAEzWbqd8Y8wRthv4iO1W725W0tmlbt0Hqa5WW4Zy0jHLHkmonK2hz1qllZFW6fdIcHOKhAJNaFppN1cEOy+Wh5y/f8K1rfRbeJg0hMreh4FcsqsUYxpSkZlnaE2MkqozyFgqgCpLfQZ5G3TuIx6Dk10KIqLtRQqjsKUCsJV29jojRitxlpCtpbiGInaOeetSkZpwXilArBzb3ZqtCICnU7bzS4pDGUYpxFJQAgpynFFGKAH0UgpakAqRDxTKVetbUJ8k0BU1i5+y2LtnDN8q/U1wbzHd8wDDPIrpvEl1umEIxtiGW+prk2PzHuK9S92aJWQHG47RgZ4BOaMUlFMYdKt2cKOjM457VUq1bOR938qUtio7mxZWqTqFFwiSH+B+M/Q1vWGnyQL+8mdfRUbiuat/3zoiD5mOMGumsLGeBR5ly3+6pyP1pQFPY0RRRjiitTEKKDUc88dvC0srbUXqaQElV724jt4d00bOhOCAM1nTeIIF/1KM/ueKqS+IXZSv2eMg8YJyKhyRagzP1SOFrtprcMEYfdxjFUHGR1xSmdw7YO1SSQByBV6z0ue8w8h8qL1I5P0rCUlHVm10lqZK201xMI4UZ3PYV0OnaDHb4kusSydl/hH+NadtbQ2seyFAo7nufrUua5amIctEYylcKiu7dLq2khk+64xn0PrUtFc6bTuScjLY/vzHtG8ELhR36V2um6fFp9qsUaANgb27saqwWEUmppdHGVHT1PY1r161GXNG45O4wiqmo30Wn2/mScseFXuTVi5nS2haWQ8L29fauG1C7e/u2lc8dFHYCtJSsYVKnKtBt3eT30xklbOeg7AelRLGO9PWPj3q5ZadNeSbI1+p7Csdziu5MpBfSrllplzecwxEr/ePAq5eaXb2iYN0GkHVQtVl1G4htRbQybEySSOpz70uuo0rP3i9HoKiQJLewpJ/dHJqy2jX0C/uLguPQMRVDTtIub3Erfu4v77dT9BXXIu1FUdAMVapqW6OmEOZaoyIrDUvI3/atsn9xuaoyaje2zlJlXI6hlxXT1Vv7GO9iw3Djo1KVCD2RcoO3usxY9bJ4MIz7NUlvrrA7ZosjPVetQ2OjXaX6PIoVEbJJPUVuS6baSvuaEA/7PGaVOly6oziqj6k0DrNEsi9GGafihFVFCqMAcAUtdB0oTFGKWimMKKSloAKWkpaACkpaSgBDSU6koGNpKWigBKSlpKAEooooAKKKKAEooooAKSlpKQHIWsH2i7jQ/wATAVf1/UBtFhb8ImAxHf2qhHObZ/MT7w6UumWpv74K5yCcsfauaO1jzoN2supdstJCaa15MTuIyi+2e9aWgtlpR7CrWrbYtLkUcKAAPzrM0i7ity5kJw+MYrTRSRtZQmjoaSkDBgCOQeRVe9vI7O3aWQ8/wj1Na3OpuyuTNULVQ0rU5L1pFkCgqMjaKvNU3uhRkpK6Jx0FJQvKj6UFgOpA+teHKL5mahSVE91An3pF/Oom1C2X+Mn6ClySfQC1RVB9VhXO1HaoW1hv4YQPqapUpvoI1aKxW1W4PQIPwqJtRum/5aY+gFUqEwN+ms6L95lH1Nc49xM/3pnP/AjUfNaLDPqwudE13br1mT86jbU7Vf8AloW+gNYO0+lKEb0q1hV1C5rvq8Q+5G5+uBTP7VY/diA+pzWaI2Papo4mrRYaPYVy+t9I390fQU95XcfMc1XjiNTBTW0KMY6pCBOoq3GRVUKc1PGcVukIsg0tNBp2aoApcUlGaYhaMUlLmgAxQVypHrRmlzQByEsGb77POdvzbc+noaDHd6Rdg9D6/wALCtrWNNNyPPhGZQMEf3hRYyJqFn9muxmRODnr9ax5bM5PZ2dh9rqttPBvdxGy/eU1aiuIJseXKrZ7A1zGrWYsJgocMrcrzz+NUY7jb1z9RT52tGHt5RdmdyaK5IavcrHsW4JU/wB7kj8a1rbXrdwBMpQ+q8irU0zWNeL3NbFBwBVePULST7s6ficVNuVwcMGB9DVXNOZPYoyatApIQFyPwqlPq8xB2BUHr1qDUtLuISZIMyJ1+XqPwrKN5KiNGdpzwSVBNZOTOSdSd7MS6uZLiTMjs2OmTUEjZAH6Uwtk0oHOTUGFzqNIl82wjycsnymrwFc/oMxS7aNjxIP1FdERkEetcFSNpHfSlzREUq2dpBwccVnaJuR723Zi3lTnGTnAPSqmjyJY6veWEkhJdg0ZY9TjP581ctv3PiO5j6CeJXHuRxT5bXRqaUsscEe+V1RemWOBTo5ElTfG6uvqpyKzNeAcWUJGVkuVBHtTLdBY+IGtoMLBPF5mwdFIqVD3bgbGcUmc0pGaCOKzAaaSlpKYBS0UUAGcU+oJp4oApmkVAx2gk9TUWpM66bcNGxVghIZTgii1wLlHSqumzNcadbyucsyAk+p71YJpNWYHGa6PLvZkdiWLbufQ9Kx+9dN4utvlhugP9hv5j+tczXq0Zc0EzRO4uKTNFKn3h3rUYoRz/Cau2abfvVPb7SoNalhpyXxYZ2hepArO7ehdktS1o8WnHBJzNngScY+lboHpWV/YMakbJnA9xWnBF5MQQMWx3NaR0MpNPYfRRRVEAaq3pmNuRBGkhPVWrH1Jbq3kYu7lGYlSHPSst55D/E5P+8azczRQ6iSxGJyrrtb0PamR273EmyJdze1XrTTZbkh58pH7/eNbMMEVvHshQKv8646lZR2Lc7FCx0eG3IkmxJJ6fwitLNJQa5JScnqZNthRSUUhC0UlKKQDkYowI7VeVwwBqhUd5cPDYybOuMZ9BXVh6vK+VkydlcyfEGo+fIY4z+7Xge/qay7aIsDJj5QcZ96ZMxds5yKsQMTCqDoCTXW3c86Uru7LmnWJupuTtjXlm9BWhcagkcX2ezHlxrwXHU1TNy/2ZLWLherY/iNSXcP2SBEb/XONzf7I7CjZaFLSOhnyku2PetzSNFVdtxdLluqoe3uazdMYC/iygYlgOa6/NVCN9TWhBS1YUopKK2OsdRSUZpgLRSZpM0DHUUmaM0ALSUUUAFLSUtABS0UUAFJS0lABSUUUDG0lOpKAEpKDRQAUlLSUAFFFJSAKKKKACkpaSgDi7obWK9xXQeGLXy7U3DD5n4X6Vz11L59yz4xuPQV09hqNlb6fCjzKpVcEd81hC1zho25rsf4gJGlOR/eX+dc5btuBz2rR1XXIriEwW6Eq3VmH8qy4FZuACfpTm7vQKslKWh0a6nDaWMQc75NvCj+tYF3c3Go3G5ssR0UdAKvwaRNIN9wwhj7luuKtymytrMx2ZVmfhm6n8aHdrUp80lqN8PQeVBKSPmJGa0nqDS0K2mT/ABMTVkjNaRWh0U1aKI8kd6in5WrASgx5GKTgjQxpVOTUWw+la8luM9KYIB6VHIBl+Ux7UogY1qCAelOEPtR7MLmWLYnrTha1p+V7UeXVciAzxaj0pRbD0rQ8uk2qKTSW4FMW49KUQAdqt4FGBReIiuIR6VIkQHapgBTsVWgDNuKXFOoxT0Abtoxin0UwHoafmogcU4NTEPzS0zNGaAH5opuaAaYDqWkyKM0gFzVeezSWTzoz5cw/iHf61PmgGhiaucjq0Uk8887kF4xhsdCBxWSrZ46Guo01VnvblXG5XDAg9xmud1G0ayvpYDztPyn1HasGtLnDKOnMRE03JU8GrEUStDuYHGeoprQ/3WDCpMhnnuF9frQLhxyvyn2oMR9Kb5Z/umncLjjdXBXBmkwe241HyaeY29KQjFFwbAJnntUgC9uaj5PSpo02DnqaQiSF2ikV1PKnNdZE4kjV16MM1yB46cn0rotCmaSz8t/vRnH4dq568dLnTh5a2KMlil3rd9ETtkMaSRuOqkADNQteSJrFj9pQx3MZ8qT0YHoR9c1qwxuPEsz7SENsBnHHUVdntLe5dHmiV2jOVJHIqHUS3Owh1Sya8gUROEmjcPGx6Aio7DT5Yp3u7yQS3LjblfuqvoK0aSsed2sAUUVVv9Qg09Ea4LAMcDAzUpN6ICyetNqK5ctYyyQPz5ZZGH04rn7GG91iB7l7p0aMbItpwCw7mtIwursDpa52/wBWu386a1dYreB9mSMmRvStLTrmW/0tvm2XKgxsSOjDvWNpVpEl61vqMuGgYlImOFY/3vetIRSvcDoXhS9s1S5jDB1BIPY4rIuDcaXby21wWms5FKRy9SmRwDV671WNHW3sys9y5wAvIX3JFaDoskZjkUMrDBB6GpTcd9gM7w7L5mjwjumV/WtLNY+jBbO+vbDoA3mR/wC6f8itipqfEBV1O1F7p80Hdlyv1HIrz8jBIPBr0ocVwuu2n2PVZVAwjnev0P8A9fNdGFlrylRM+rNtbs56VWrVtMhVZSQ3qK7JM1iiSKIgcVoaebpZCLXeD1IHQ/WpLS5cYE9qs6H+Ipg/nXQ2yRLGDFGEB5wBSjEJSsOi8zyl83G/vin0GkrUwCjNBqF5AvTk1nOairsCO/RZYgrxGRSecHBHuKpx2FtDJvRST23c4q0zFjkmmk15tWu56LYq7ENIaU001gITNRRXMU7SLFIGaM7WA7GiW4ghYCWaNCegZgKzL0jT9UivFx5Nx+7lx69jWkYXA16gvLyGyh82ckLnAwMkmq+p6pFp2wOjOzgkAf1qnqLfb9Gt7vZlVcO6D05BqoU27N7AXzqlsJLZAxb7T9wgcfjV0EbiMjcOcZ5rn7qC3+0aZ/Z4WXaSypu7dck9q1bS1kjmmu7ll82QAYU8Io7UThFK6AuikdFdCjDKkYNRWd0l5EZY1YJuKgkfex3HtU9YtNMRy93ZvarJu5CtgH1z0/lTLUfu8+9bmtxtLpzbRkowY/Tn/GsS2H7n8a76c+aJwVYcrN3Q7PzHNy4yFOF+vrVbUG83UJi3IBx+Vbelqq6fCF/u5rF1NfJvJM9S2RXRJWiaTjamrDLCKQ38RiVSwOeemK6usTQY9zPORwBtH9a2qumtDWhG0bjqKQGlrQ2CkpaMUAJRS4pMUAFFGDRigYUUYpcUAFLRiigBaKKKAEooooASilpKAEpKWkoGJSUtJQAUlFFABRRRSASiiigAooooA4p4cTY7dauWmmNe7hHPGGH8Ldant44jMyXOVGCMgdDVKcvazZjLcH5XHFcyPMSS1ZqweGgHBmm+XuFFbVvbQW67YYlUfTmuW/t6/wDLC71+uOarSajdSHJlYfQ1pzJbI3VSEdkbniC5JZbdTwOWxWfYRNPKIkzz1PoKzBK5bJYn61ZsLx7eZSrEEH86i93dmfPzSuzsUjEaKijAAwKdtpI3WRFdWBUjIIp1dB3rYTbRilooAaVzTdlSUlADNlG2n0lADdtBWnUlADdtV2X5jVqoW+8a4sZsgIsUYqTFJivPuAzFGDQ8kaOqM6qzfdBPJoldYo2kc4VeScZp3YBzRz61Vh1Wynk8tJwr/wB1wVP61cxTfMtwEyfWjc3rS4pMUc8u4g3N60u9h3pMUYp+0n3AXzGpfNam0mKftqncB/mn0pRKfSo6Kr29TuBOkm44xT81V8xIQWdgo96oXOuBCVgj3H1bpXoUKl4XkTKajubWajnlWK3kfd91Sa5e4ur66JOX2+iAgCq7TuFK7zyMHmrdQwlX7I19GmiieWSaRV4AGT1qj4jnguLtGhYMQmCR9TVi00x3tfPkdY0xuyfSsB33SE9cmpu7WMZOSjZmtYGa2hSVVyh9RkH2rSEWmahzJGIJPY7c/wBKo2d3PBZrECpTrgqDTJGLnIAU+wpJgpWL0nh1G5huCB2zzVaTQLtT8sisPrVbzJ0+62PoSKRprk9XJ+povEG4PoLJpMkefNnjQe7Z/lVV7VFPEm4euMVLiVsknFUReRGXDhiv940t9iVBy+FFuONQfl596cTEzbEOSOtZ9xflwUiXavTd3qK1u5bQs0O0Me5GSKfKzaGGk1dnQ22nySjccRR93fgVetbyxtrmO1tyXZztaTsTXLS6hLMcyO0n+8algdC6nzApBzn0pSjeLR106EYHdZoqKCZZ4ElQ5VxkGpK8trUBlzOltbyTSHCIMmseTxAps5z5Lw3AUGNX53Z6Gm+JInlnsIwzBZJCjAHg5Ipuu26vrGm/Lw7BCPYEf41vCEbK4FrTrq7jvPsWoMGkZN8bgYyO4/Cma2BNf6fbPjY0hds9MD/Jpde/c3Fhdj/lnLtY+xq3qWmRaiIy0jxsmcMnoeoouk1ICjoeTpFzjPll38segqTwyD/Y6AjHzNWnbQR2tukEQwiDAqTAHQYqJTvewGLpGY9W1OHoN4cD860rizt7oAXEKSY6ZFTBEDFgoDHqccmlqXO7ugILe0t7YEQQpH/uipqU0lJu+4GPqsUsOo2t/BE0hHySKo6j/Oa16KKbldJAFYPiu08y3huR/wAs22tj0P8A9f8AnW/UVzALm2lhbo6kVVOXLJMa3OTj0N5YBNbMJk/2Oo+oqSKzmj+Xyn4/2TUVncT2U26Nijg4YHofYit+z14Sukc0JDscApzXpq0jbVDNLtbssG3vFFnnnr+Fb1MzS5rRKxjKV2OpCQoyTxTHl29OTUDMWOTXLWxChotxDpJi3A4FRUtIa86U5Td2MQ02nVBHP5k0kYjddnG5hgN9KSQEhqlf3Lo8VtAcTz5wx6KB1NXTTCiM6uVUsvQkciqi7O7Arx6fbRwmNoxIWHzs/LN9TWbaQG70+80+Q7jA5WMnqO4q0t5JBqcltdsPLcb4nIwMdxRoqEi6ucYE8pZfcDoa3TaTbEZb3Ecq2NxcIGRA0MwIzhscE/zqfQJ5o7dbeS2laN2yj4+XB65q/HZNBqUkkaK1tOMyKx+63qBWgPQcCidRWsgI4LS3t2LQwohPUquKydYv/Mv4tNWTZDIQsrjryemfy/OtpnRAS7BQBkkntXLalcJrMkK2ikSJ5hK9zgAg/jilSXNK7A6qNEijWNAFVRgAdqdUFlJJLZxPKpWQqNwI5zU1YPcAIDAqRkHgisCa3FqWhz91sr7qelb9UtSg82DzF+/Hz+HetKM+WRlVjzRLeiXAktBGT80fH4VZu7GG82mUHI7iub0+7NreIx+6eG+lb99qK2yhY8NI3IHoPWvUjJNakQmnHUuxRJDGsca7VHQU8Vn6YLh1ea4djv8AuqegFXxWiN4u6HClppZVGWYAeppVYMoZSCD3FAx1LTaWmAtFJS5oAWikzS0DCiiigAooooAKKKKACkpaSgApDS0lACUhpaQ0DEpKWkoAKSlpKQBRRRQAUlFFABRRRQBWvNLWeXzI2CseoPQ1GmjIf9bJuHoBWpRS5UZunFu5njRbAf8ALAE+pJqQWFnAjMltGCBkHGTVymSDMbAdwaLIfLHscBnMp+tOwUf3qPpJ+NTuOa5zzXuadhqT2pAJ3RHqv+FdFb3EVzGHibI/UVyFuqSN5bPsY9Cemfepw9zYXHBMbDr6EVcZWN6dVxWp1lFZllrMM+Em/dydMnoa0s1smnsdkZKS0FopuaWmMKKTOKrNqFosnlmdN3TANK4m0i1SUZopjCoiPmNSE4FHUA1w4zZAR4rn/Dl5d3V5dpNIZIkOQW7HPGK6GZhHDI56KpNcz4OkBmu17sFb9T/jXLBe5JgWvE4MUFtdJw8MoIP+fpWrcXEVtatcSnEajJNZvivjSQPWRag1LN9eWWlKSECq8x9sdP8APrTUeaKuBBFps+vv9tu3MMOf3SAc7au6ZcTW14+mXr7nUZhc/wAa1tIixxqiAKqjAA7Vh+If3eoabInEnmY49MihT53yvYRs4oqQikxXOAzFJipMUmKAGYoxT8UmKYDCKSnmkxQBnaqkkkcaRjLFsYH0p9lpMUKh5/nf07CrcksNuvmTMFHYmsbUNcaQGO1yg7uepr0cPZQuzGbhF3e5a1XVI7aM28GDIRg46L/9eueB3GmqrSPgZLMfzq7e2n2CGPzDh2BYj0rVtyOWUnPUvatfiPRoYUOHlQAgeneuftk3zKuM0yaVp3DMc4GB7Ctvw7Yb5ftDrlE6Z7mnvoVrUkdBFaQLCitChIUAnFL9jtf+eK1IaMVtyo7OVdiD7DaE/wCpH5mgWFp/zxB/E1NijFFkHKuw1bW1UHEKenSuI1rSpNNuDj5oHPyP/Q+9d0ATTJ7aO5gaGZA6N1BosUtDzYDJAzj60VsaxoE2n5lizLb/AN7uv1/xrLMsnkeTuPl53bfepNExgqWIEtjHNQcipElaNs4zUspM6/w3L/or27HJjOR9D/8AXrZzXE6HqTQanH5hGyT5G/Hp+uK7avOrw5ZGctzK1w4fT29LpavXFnFcTQSyZ3QNuXBp8sEU4USoHCsGGexqTNZuWiSJEdEkUpIiup7MMinUUVABRRRSAKQ0tFACUhpaKYDaKXFJTAKUUlLQBkXeitPevJEyKsnzEHPB70waBcxkOksZIORyRitpuMMO1Shq9LD2lAvnZXtRcqgW4AY/3hVngU1mxUEktdJA6QgtkVHTC9OU7lzXmYmnZ8yAhmu4opPLyWk67EGWqB9QMfzS2lyid22ggfXBq0II1WQRjyzJncy8HPrVLSLh3hkt523T27lGJ6kdjWCStewFqCeK5iEkLh0PcU4sFIBYAnpk9ay76M6ZN9vthiJmxPGOhB/iHvTtai8+wW4h5eEiVCO470+RXVtmBBaaij3NzN+9lLNtjjjBbCjvjtmtCzvYbxGaIkFThlYYKn3FQwT2VtaxyRIEWYbgEQkk/hUdrBJJqkl75ZhjZNu1uC59SO1XJJ36ALrdr59kZEUGSA71yM9Ooq1aTLcWsUqYCsoOB29qmqvZWa2aOiOxRmLBT0XPYVF7xswLFVTqVmqb/tCbd+zI9aj1mOY2Rkt3ZXiO/AP3h3Fcz9kdrGG5jRnjL7ZVHqDx+hrWnSjJXbAta6J5tb8qPJLoEQD0NbulaVFp0fO2SXJ/ebcHHpUttpttauHjQllGAWYsQPQZ6VLLcxQyIjuA8hwq9SaU6ja5YgTUUUlc4BRj1oFPC5pgYNw0en3p82ASIfmXnFRxXsTXPm3GWUnJA7+1a+qWP2u1IUfvU5X/AArmFjd22hSTnGK7qM+aJxVYuL0OkfxCgX5EVR2yc1W/4SGXd98f988VUg0S+lHEBUf7XFWP+EauyOsYP+9XReQXqMs2kq6pMPOuVIB+4Tgn6CugRQihVAAHQCuIvdJvLJd8sR2f315ArT8N6hcyXQtpHMke0kbuSuPeri+jNKcmnaSOmpRRRWh0hRRRQAtLSUCgBaKKKBi0UUUAFFFFABSUUUAFJS0lACUUtJQMSm04000AFJS0lIAooooASiiigAooooAnoopaYhKKWigDg76E29/KjDGHP5Uq9QcA49a2fEdkTILlBnIwaxUOFFc0lZnnVI8smXb2waGNbmEEwOMg/wB32NNj1DMQguo/OiHQ5wy/Q1p6HepsNrMwx1XPQ+oqS+0a0lJeKZYWPUZBWqtpdGnJdXic/KIlbMTll9xgirNnqVxb4CPlB/C3IqO6sHgb5ZI5R6oarbXTquKi7RldxZvf26u3mA5/3qhl1ycj92iJ7nmsfe3tSM5wcgn6VXOynWm+pPc311OcPMxB7A4FQJGTIpZtoz1xmojKc9KaZmqbkXb1Z1X9t2aqAS5x/s0v9u2XdnH/AAGuQeVjUZdj3rTnZuq0jp9S16E2jrauwlPAJXpW3DnyY8nJ2jJ/CvPg2SB716EBhQPQVx4qTdrm1OTluUdem8nR7lu5XaPxOKw9Ij/s7UrJjnbdwc/U8/4Vf8WOf7PihHWWUD9D/wDWq1qunG40+Jbfie3w0R+nas4NKFn1Niprx+1X9hYDnc+9/p/nNLpo3eJ78v8AeVQF+nFJpNvdXWrSaheQmHauxFb1/wA5/Ort9pQuLlbq3ne2uQMb1GQw9xQ2orlEXpZUhjaSVwqKMkmsSxVtY1T+0JFK20Pywqf4j61N/YslzIrajeyXKKciMDap+uK1kVY0CIoVQMADoKzuorTcBaKM0mayAWikozTAKQ0UUAJSGlpKAMjxG2LaH3f+lc/1PFb3iTb5duHcKNxOT9KwnnjTIiGfc13UfgOGv8Zu2AtNPslvLkjzG+6DyfwFYeqX7ahdNLjanRVz2qtJK8rAuxY9q0NK0aa+YO2UhHVz3+ldK7IE3K0URaXpsl/NgcRryzeldjDEkMSxRrhVGAKdbW8VrCsUS7UX9alxWsY2OqEFFEdKKdil21RoNpwFKFp4WgBgHNPAzRtpaAEKgghhkHgg965bXPDwTdc2SfJ1aMdvce1dUaSk1cadjzJ4j1AqJlKnB612WtaEJN9zaDDdWjHf3FclcIwkOQRzUa7M00aK/KkEcEcg16Jp10t7YQ3A/jUZHoe/6152wrqPB90GhntSeUO9R7Hr/n3rnxMbxuRI6SiiivOJFopKWgApaTNFIBaKSigAooopgFJS1DLcwxffcZ9ByaaTewElL061T+1TS5EEOB/ef/CnLYySndcSs3t0Fbww85bgT+fGcqrbj7VNHyg9aSKGOFcKoFKxx0rupUlTQDJKruKlcnNMNbAQkUqNtb2NDioz1rKpBSVmBZrIuh9h1mO6ziG5Hlv6BuxrTjbcuO4qDUbT7baNBuC7iOSM4ry0uSVmBHrEgXT5I8bnmHlonck1PbxGO1jifBKoFPvxUVtZrAQ7yNNKBje/YegHarNDenKgI4YY7ePy4UCJ1wKfRRU3AKKKBQAEBlKnkEYNUNGspbCGWKQggyEpg9q0KqXd26yi2tQHuGH4IPU1UW2rIBby88p1ggUSXL/dXsB6n0FQKsen4eXNzey8cdW9h6CkXFifIg/0i+l5Zm/m3oParlnYiDMkh824f78h/kPQVTtFATJu2AuMNjkA5xTsU4rTgtYgNC08ClooAMVWt9NRdT+1I20dSo9atgZp6DBzWlOfJJMTinuWM00mnUbQa9mLUldDGk5BB5BqKKCCFi0MMcbN1KqBmptoo2A0wG7qXNL5dHl+9ACZpc0bPejYaADNGaNho2GgBc0ZpNpo2mgY4GlBpu00YNAD80UmDRg0AFFGDRigApKWkoAKQ0tJQAhpKWkoGIaSlNJQAUUUlIBaSiigAooooAsUUUUxBRRRQA2SNJUKOMqa52/0OVZC8HzL6DrXSUmalxTInTU9zhZYprZsOCPwpouZB/FXcyxRSoRKiMvfcK5bUrWyDkWbMT3B5H4GsZR5TkqUuTqUPtBP3iT+NKJIj1Vifc00WczHCgE+gp40+bbltq49agxFEyKDtjUe5qKS4Zhjdx6CrFrpUlwwCkknsK2ofDVuqjzXYnviqUWy405S2OY2lyFVSxPQDrT3sbhPv28i/VTW5NarpF6kkP3eqk/qK6JHEkauOjDNVGFzSFLm0Z56tqzH5lYfUVMNPTYWPb1rvOD2FRXMQkt5FCjJU44qnAt0LdTz/wCzst1EAvyl1H613prnI4Fe7iVxjEgP45rpDXn4jdF0VoVrqyt7wxm4Td5Z3LyRg1PS0122Rs+C20E4HU1z6vQ2HZpM1T0zUE1K0E6KU5KlSc4NJq16dPsHnVQzAgAHpk0+V3sBdoqimoGHTludQCwE9gc59MUWWq2l/I0ds7MVG45UgChwYF3NFJWPeXc48RWdtHIyxFdzKOh69fyojHmA2qSkdlRSzkKoGST2rFl1u4kWSSws/Nt4slpXOAcdcU4wctgNukqGzuVu7SK4QYWRc49PasrWNcksbn7NFAN5GQ8hwKIwcnyoDborm9Ktr3Vp0vb6Z/JQ5jQHAJHt6V0lE48rtcDn/FmStqB6t/SsOO3dyBjk10HiRFdrYNIEA3c/lVFBZoow8rH1CD/Guyj8COKr8RQurU2rKHZW3DPynOParllrl1ZqseRLEOArdvoaeRbOMF3H+8v/ANeoX05H5hmjJ9CcfzrZO2xnFtO6OjsdatLxQN/lSf3H4/I960a4C4tZrYjzoyvoex/Gr+na5cWpVJD5sQ42seR9DWqn3OmNb+Y7HFKBVWy1C2vV/cv83dDwRVytDdNPVAKUUlGaBi0ZpM0maAFopKTNAC5rG1vRkvFaaBQJu4H8X/162M0hNDVxp2PN57VkZgeCvUHg1Jolz9j1aBycKx2N9DxXWa1pa3SmeFQJgOQP4v8A69cZcRHf8gIrGSummXo1oeikUZqppV19s02GZjlyMP8A7w4NWjXlNWdjMWim5pc0gClpKGZUUs7BVHUk4FIB1FZV1r9jBlUczv8A3Yxn9arxajf3nzLGIIz0HVq1jRlLoOxtySJGMyOqj3NVJNSXOIEMh9TwKrxWTSNukJYnuavw2iJ/DXTDC9xFULd3X332L6LxVm3sI4+SMn3q2FC9KdXXGnGOyAaEA6ClpaStAGmmkVJik20ARFc00rU22jbQBVKZqJ0q8UxUbx0rAUQ2xganzkZFMmj7imQvzsP4Vw4mlf3kBLTacaSuEBKKKKYBQKXFV7trkKsdpGC7dXY/Kg9femlcCO7upPNFraANO3U9ox6n/CouLLFnZDzbuT5nducf7Tf4UpAsF+y2YM15N8zM36s3tV6xsks4yAS8jndJIerGrbUUA2xsktEPzF5XOXkbqxq2BSgU7FYttu7AaaKVqbQAtKKQCkkljgQvKwVR3NFgJVFV21CEXSW0ZDyscHHRfrVWC9e+uSkQ2QKCSe7f4Vh284tbyOX+62cetdNOhezlsYTrWtY7RAR1OTT81TsnuJlE02EVvuoPT1NW69SKSVkbJ31HUUlLTGLRSUtACUUUUAFGaWigAozS4oxQAZpc0lLQMM0UUUAGaTNLSUAFJS0lACUlLSUgEpDS0lMYhpKU0lIApKKKACijFLQAlFLikoAsUUUUxBRRSUAFNd1RCznCgZJNLmsPW7wtL9nQ/KvLe5qZOyInNRVyLUtTa4JjjysX6tWYXJ+7wPWrcluYrRJZOGkPyj29aRoBDZidxzIcIPbuawd2cUnKTuyqDKxwm4sew61LJa38S7pY5Ap7mtjQIFKNckZOdqk/rWs+1o2DgFcc59KpQurmkKN43Zzdjfz2zY2gr3BHX8a3ra7juR8pw3dT1rDtNj3qKBuQtjB9K0n010l328m36npThcqlzJaEV9by32oCMcRRjlv51qqoRAo6AYFJGuxAvU9z60ua0S6nRGNtRaQ0UhplGTPaMNRikTld4J9q0SKjP+uWpa8zF6TRKilsNpKcaSuUZgaHi01S/seg3b0Ht/kin+KSTYwxjrJKBTdQBs/Elnc9EnHlsffp/UU7X/3l/pkH96bP5EV07yUgE8SsPscFiihpJXAX2xUNo03h39zdxh7WRuJoxyD71NJ/pHi5FbkW8O4D3/ya2pESVCjqGVhgg9DScuVKL2AbG6SxrJGwZGGQR0NYkwz4wg9ov6GnWQOla0bAMWtrgF4gT9w+n+fai5GzxbbE9Gi4/WlGPK36ALrUj3l5BpULFd/zSkdl9P8APtWsltFHbC3RAItu3b7VkWQB8V3pf7wjG39K3ambskkBXs7SOytlghzsXOMnPXmuU8Qs8msTOFVkgVQQ3T/PNdnXIxxwXPi2cXDDYrkgHoSO1XQerkwNfw/BdrbPcXkjFpcbUPRQPbtWtWfea3a27eXGTcTnpHFyamsJL2bfJdwxwqfuIDlh9TWc037zAxfFhImtcejf0rJimOMEZrr7y3hmnjMsauQMDIzVO78Pwyjfanyn/uH7p/wrtoxbgmctWk5O6MQHIyOlHTpViNbjT5m52upwQOQalbUhKMT2sL+pC7T+YqzmsupXiuJIlKcMh6owyp/CmTW1tOu6D/R5e6Nyp+h7VKRbyH90xj/2X5H51FIjIcMMenvTuF2imGmtZRncjr0I6iuk0rXw4WK8PPQSdj9aw2AYbXGarsjQnI5Q01JoqFRxeh6EDkUZrmdF1YxMtvO2Ym4Vifu//Wrpa3jK53Qmpq6FzSUUUywpKWjFADaQin4oxQBGw4rnNf04gG5gXH/PQD+ddMV4qvPGGUqwyCMEUmrjTszA8L3W1prRzyfnX+R/pW+a5IbdH1hXckorcn/ZNXr7xXaxZFrE8x9T8o/xrzqtKTn7qHJam9VK91aysDi4nUP/AHF5b8q4281zUb0kNMYkP8Mfyj/Gs4JkknrVRwv8zFY6e68YEti0tjt/vOefyqk+qSX4/eIxPoxyv5VkBBWhZgqv3cit/ZRjsi4x1NXT3lMqJsjwSB0xXTxWwXtXIxO6sChKt2IrptFN40bG6Ylf4dwwa0g+gTjY0VjAFLS0VqZiUUUUALQKSlFAC0UUUAGBSUtJQAGkwKWg8UARPGCKy7547UqzsRnpxWo9xCn35o1+rAVi6pq1ow8sRLOo7nsfaolaxUU2y1bXEd1CJI2yOh9jUlc7p16lreHqIZTgjsp7GujryqkOWQSVmJSgUoFKBzWRIgFMuFuGhItSiyZHL9AKmxT1FO9gK1lZLaKzFjJNJzJIerH/AAq0BS0VLbbuwCjOKKQ0AB5pMUkkiRIXkYKo7msnUNSd4cW5KKerd6uEHLYidRRWpavdVgsyYwd8v90dB9axJbia7kMkzFsdB2FZzcHOc81qaKq3FwYG/jQr/hXZCkonHKo5uxd0q8gtI5Wmz83oO1YhIkmLD7u7I+lWriIwu0UuQQcGo2hEfRs55rW/Qzbez6HaQOkkKNGQVIGMVIDXFwSywNuhdkPsa6TS783cZWTAlXrjuPWt4zT0OynWUtGaINLTQaXNWbjqWm5qK4uY7ePfIceg7mi4N21ZPRWZBqbTXiR7NqP0HetOkncmMlLYKUUlFModRSZozQAtFNpc0DFopKM0ALSUUUAJRS0hoASiikoAQ0lLSUDENJSmkoAKKKSkAtFJRQAtFJRmgCfNGaSimIWqd/erartX5pD0HpVieVYIHlc8KM1x9zevPcMy8knk1E5WMatTlVkXZbqSQlpZCe/WqJmTzwzKzjPPuKngsLidS+0rGOS7cCohBltsYLn2FYO5yO+7LN/f/bHV1j2qq7QM1Xvrw3UcEezYIlxgHOaVkZMhlw3pT7O0iupSjz+U3bI60asV22bdhe2MNjGiTKAgwQeDnvxVTUtW8+M29qGw3BbufpWbqFjJYSAP8yn7rDoa2tC+zS2wdIgJV4YnnmtE29DojKUnybCaNpjQATz8OR8qen1rWozSZrVKx0RioqyCiikplBSE0U1jxQBD/wAthUpqJeZhUprysX8YCUhpaSuUDL8RW32nSnZR88J8xce3X9KzYroajrelv12wlm/3uc/yrpSAQQRkHgg1zum6PNZeIHkEZ+zKDsbI79q6KclytPoBOw8jxcrMcC4gwPqP/wBVbVUtV077fGhSTyp4jujcdjVN4tbu4/s8xggQ8PKhyWHsO1J2mk7iG2eNT16S9X/UWw8tD/ePc07WAItZ0ufplzGT9cf4mtS0torK2SCEYRR+J96z/EkTPpwmQEtBIJBihSTlboAuqadO9yl/YEC6jGCp6OPSo11ydPln0u6WQdQq5Fa0MqzwpKn3XUMKfmp5+klcDKS/1K6IEGneSv8AfnbAH4daqx+HfM1Sae9KTQuC2BlfmPt+db1FL2jXw6AQ2tja2YxbwJH7gc/nVikpahtvVgV7j/Wr9KsRdKrz/wCtH0qxH0r1sP8AAgMq60qZ53kUhwxJxnFZl1YTwgs8LBfXGRXV0rKGUqwyCMEVo4JmEqEWcRsX1x71LtaPgkMp6EHIq1qukyWZMsXzw/qv1rORip9qyatozjlFxdmPkUDkHg0tvGJ3EJ6vwM+tWhAskAkQ5VuD7H0qkcwygjqpyKQrWepXkRrecxuCOcEHtXV6Fd/abPy3OZIuOe47Vl69ClxaxX8QwHA3gdjSeGJP9MK56oRWkdGb07xnY6inU2lzWx2iiikzRmgB1JSZozQAVFKOKkJpCM0Ac94gsvNgWcLynB+hrmJLMkEryfQc16JcQLPbSQngOpGfSuGdfLcr8wYcZHY1nLR3NYaoygtKFqa4hMExjZlJGDkHjkZqLOKYgxVqz3Z64WqtPEjDocfSk1ca0NyzmUTITuwDyV6iuutnVoVKhgpHG/rXH6VfrCqn7Ksjf3mrp7Ca4ucyyp5ceMKvr70Q0CepezSZpKWtDIWikooAWiigUAFFLilxQA2il20lABUN1apdR7XJHuKmooAwJtNtVYj7cin0brVWSysx1v4/++Ca2L+Kwkb99II39QcGse4srBzxf4Hb92TWTRtF3Kz21gFP+mE/SI1q6TdxXCGBZGd4h1YYJH51hXFvFGMxXHm/8AK1XiuHsrlLiL7ynkeo7isKkOdDlG6O2xRimW88dzbpNE25HGRUuK89qxgJTgcUlKBSAXNLSUjMEUsxCqOpNKwXHGql3fxWw2/fk/uj+tZ97rO7MduCF6b+/wCFVbKZI5mlki8w/wAO48Z9a6KdG+sjnnWV7IdO01zKJLgkL1VO1OnjJsi+OM4/SlZpLq4JwS7noBWrd2nl6SE7qQSf512RhZaGCi5XZyWM5FLbTvZ3Mcycshzjsacy+XIVpCAw5oMb2Omlit9ctRNAwSbGDnt7GuduIZrWcxzAqw9aba3M1jOJIWKkfka2bm8g1ezGcR3EYztPf6Gqdnqatqav1ILOS1ktdkwZZVzhl6H60luZY5gYmw3Y5xWZkxvjOK0bOzvLkrtRtp/ibgUlqTFt2SOgsJbtyVuYgAP4uhP9KvVFCnlQomc7QBn1qG+v4rGHfI2W7L3NdGy1PQT5VqSXd3HaRb35PZR1NYRmN7M0lxKqIvJyeg9BWVf6hNdyF2OM+nYelVoLea5k2QRtI/oKycrnJOo5uyOm0bZc37TAgBBhEzz9a6CsbRdI/s8ebK+6ZhggdFrXzWkVZHTSi1HUWjNJmjNUaC5oFMVwy5ByKcDQA7NGabS0ALRRRQMWigUUAFJSmkoASkp1IaAENJQaKBiGmmnU00AJRRSZpALRSZpM0ALSUmaM0AWaSkzRmgRzvibUCXFnGeBguff0qXw/pkZtxczruZj8oPTHrWDeOZtUlzyWlI/Wu1Ura2YzwsaVmtXdnNH3pOTKmt3HlWoiU4Mn8qxIFmlfy4VYk+lJd3L3Exdzkk8e1b2kIiWSsFAZuSfWptzSIt7SZQ/sm7xkhCfTdVWe2mtyPMjK+9dPmmyBZEKOAynqDV+zRq6EehQsZY9QtTb3Khyvr396t2tpDZoVgTaCcnJzmobWwjtZTIrEk8AHtVrNVFaamkI2Wo/NJmkzRmqLFzRmkzSZoAWmueKCaY7cUgGJ/ramNV4j+8qbNeVivjACaTNBpDXMAtFJSUALRmkpaACggEEEZB6g0lFAgVVRQqKFUdABgClpKKAClpKTNADs0uaaKWgCCY/vhU8R4qvN/ranjPFevQ+BATZozSZozXQAMFdSrAEEYINcnqlj9juiqj923KH+ldZWZr0XmWiv3RqiaujGtBONzL0WZRO1vKMxy8fQ9jUOpRxxXkiRElVOOahjYxyhl4I5pQktxIdql2JycCsL6HHe8bE8dyDo13bP2AZPzqPwz/yFAM8FDVG5cplBx61q+FbctPJckfKo2D6mrjq0aUruSOnopKK3O4WikooAWlptFAC0tNooAdmuP1qNodSmCgBSd2frXX4rm/FcH7yKXOAylfxH/wCupmtC4OzOZnicZkO0qT1DDP5VDTnHNJikhiUq43fNnHtRQOWA7ZoA1racRoDGq8dDgGtG11d4nL3Ikm/uqGwB+FZ1usQVVztX1NalsumKv76Vmb0UGs1e+ho7W1N2yvIr2HzIs8HBB6irNU7K3giXfAjxhuzd/wAKtZrdeZg99B1FJmjNAhaWm5pRQA6lFJRmgB1IaaWpM0AKaaeQRnHvS5pCaAMXUdMupX3pI0oA74FZMtrcRf6yN1+q1011HdnLW0+0/wBxgMfnWXNLrEbHIc+6qDWUomsZGFJkZ5qrKrNmtiXUbwEq8hB9Co/wqhdXs3XMfP8A0yX/AAqDQs+HNR+zXH2SU/u5T8p9G/8Ar11decFjnPQ9eK7PQdS+32m2Rszx8N7jsa5cRTt7yMZI1KeOajZ1RSzkKo5JPQVT1Ca6Noslku5WGd45IH0rmjCU9jNuyuaG1tpKDJ9M1QvLd/JaW7lx2WNemaxLfULyAnbM+PQnP86na5uLx1EjF26AAV2wpRivM5pVVJWsSWlpHc3Cx4wD1IrTGhwA/wCscj04qXTbH7Km9x+9br7D0q9mumMFbUqnSVveIbezgtuY1+b1PJqWRBJE0Z6MMUtFaW6G9laxx97bkORt+ZeDVHODXT6vaEsJ06Hhvb3rFubUeWXBww6iudqzPOqQcWU8Z4PNIFKHcDinR/exkA+9WntJWTcYnwRnIHFIhJsok7myx+tbdnrpt4RE6GQKMKc4x7VibSW21Ya0kFt9oxiPOMn1pptbFRbTujQuPEVyf9Uqr+GaypZ5rqRpZnLMe5p1nZy3kuyJcnqfataHQbg8PsQeuc09WX78zJggeeQRxqWZuwrrtLsEsLcKAPMPLEU+zsIbJMRDLHqx6mrFaxjY6qVLl1Y4mjdSUmKs2HbqXNMxSZoAqwT7LmSInjzSB+IzV8Gs0RbtQlPTBRhV8fWkiY3H7qXdTMUuKZQ7dRmkApcUDF3UuabilAoAdmigCjFACUlOxSEUANNJS0lAxKQ0tFADCKbUmDSFCaQDKQ1J5Zo8v3oAjpKl8v3pfLFABnFZlzq2xmESbgO5q9qtwILfaPvPx+FYLSRIhLcnso6ms5ytoc1WpbRGRGWF+JDzh9x/PNdHf6lFNYny2PzNtOeorEPLlvWnbdwxWSk1ocyqNJoheTMnFdDY6naLbxRNJsYADDetZtnpst47CMAY6k9Ks/8ACN3Bb/WxAfjVQutUXS507pG5k0c+9S20Jgt442beVGCfWpcD0roO5FXmjn0q1gUcUAVeaOfSrPHpS4HpQBU5pOfSreB6UcUAVefSonzzV+onUelICjG22TJ4qQzIOrYqQxZ7Ux7fctc1XDqbuwI/tUPeQfjR9qg/57J+dV5bIk1C2nn1rB4RAX/tMB/5bR/99Cl86I/8tEP/AAKss6e3qaT+z2pfVQNYSKejD86XcPUVjf2e/rR/Z7+tT9VfcDZyKKxvsMo/iNH2OYdHb86PqshGzSVj/ZbgdJG/M0otrof8tX/M0fVZAa+aKyfIu/8Anq/5mlEd6P8Alq351P1WYGrS5rLCXo/5amrMC3RPztn8KPq0wJJf9bU0eaaEO7LVZRlUV3QapxSkwG80YNPMg7LTS5NTLFwW2oCcioLuNZ4DGxIz3FTEZpCtcs8XKWiE1fRmdHp1tF/BvPq1WEQIuEUKPQDFS7RmlxXO5N7sSilsclqFsF1Z4zwrHd+ddRp1v9mskjVcd8fWsrX7cgxXC8EZU/0/rWjo2oi7h8qQ/vkHP+0PWvSw8rpGELRm0XefSjDelS5ozXUdJFh/Sja3pUu6lzQBDtb0pdrelS7qXNAEIR/SlCt6VLmjNAEe1vSsrxJHmwWQjOxx+tbNU9Wi8/S7hO+zcPw5/pSauhx0ZwkwWRW3MqEAke/tVOrE685AOKr1C2NXuGKltbc3EwQNGvfLsFH61FTl4NAjq7Pw4zorSzqFPZPm/Wte20u2tSDHHlh/Exya4uzvZrcjyZnj9geK37TxDLtAnjEnuvBoi4oJKTOg2H1o2GkhlE0KSAEBwGAPWnZrQyG7DShD60uaN1ACbPel2+9AagmgBQPelKZ70ynAmgA8v3o8r3p2aTNACeX70eV707NGaAG+V71HcW4kjI8yReOqHmnyTJEheR1VR3JxWdNr1mmQjNIR6Lj+dJtLcaTexiahBMJ23iYoPutID/Ws25jypAxn6VZu7yW4nkcltrHIBOcCs+dpiTzx7Vh1OjpqVCADg9asWF29jdJPHzjgjPUelQGkq2k1ZmdjTn1G51O6UO2yPPEY6D6+tdxp8SrYwDPRB/KvNoy28beDXpGnsTYW5/6Zr/KnCKjoiZbEslnbStukhRj6lRSx2lvCcxxKp9QKfuozWlkZ2Q7YlGxabmjNAx2xaPLX0phaq/nOxPPQ4rKrU9nG4FpokdSrLkHisa40mQMfLUMPrV7zW9TS72Pc1xyxafQiUFLc5XUbNrWYbo9pIzitywuRJoM2FxJEjD9OKuMN3Xn60g4+lSsTboZxo8rujjM5OcGpp7uSSxitthCoST/tH1rrcD0ox7UvrHkSsPbqc34fvjaXhSRP3cvU45GK7EbDggDFUqcGI4q1i7dDaEOVWLny+gpfl9BVPJ9aXJp/XfIstcZ6UcelVsmkyaPrvkBZwKzNcvZ7WFUtImaV/wCIJu2ireTTDkmk8Y30E1dWOZi12+iuN8hDEcMrLjp/WuwidJIkkUcOAw/GuIltXn1SVMH55Tg/U12scZjiVAOFAArspNtXMaN7tMlyPSlBFR4b0pcN6Vqbj8ilzUe1vSja3pQMk3CjdUe1qNrUASbhRuFR7Wo2tQBJuppOabg0tADTRSkUlACUlKRSEUAGaM0mKNvvQMXdRupAo9aXaKQBmjNLsHrRsFAGB4gugt2F6hVHFYwkZuT1q14hy2oSEeoH6VUjGAK5pbnmVHeTJY1zye1TDceEUk+1Rhvlxirmny+XIJCgJHQGkhJXZPpuoS2r+W65jJ5yORXSBs8iudWGW8nJC5LHJPYVvKNqgegxW8LnbRTSJM0E0zNGa0Nh26jNMooAfuozTKM0AP3UZpmaM0APzSU3NGaAHcUU3NGaAAgGkKL6UZo3UhBsWkCL6UuaM0AIUX0pPLX0p1FADPLWjy19KfSUMBPLX0o8pfSkLgd6QyelYyr047sB3lr6UFUHpURZj3pK5pYtfZQEmUHQZpu70GKbRXPLETl1AXrRRRWLbYC0UlFSA6koppJ7UwExRSgYpaYEF7brc2jxOdoxkH0rmAZrC7BU4kQ/gf8A61ddiuPvd0FzJA/KxsQueoHauvDy6HNXVrSOts7pLy3WVCPRh6H0qeuW0m7NnOCWzE/DD+tdSMEAjkHnNejCV0aUp86ClxS0ZqjUKWkozQAtLSUZoAKRgGUqeQRijNMlkEUbyNnCAscUAcFc4Quj8BSRjvWe5Bc7RgZ4BNXL6WKW5mdd3zsSAapYrJG17hTlUmkp6cd8UDSJo4uR2q9b/IyujYZTkGq0Lqepq7AtsxAeRkz3C5FQWdTpU8lzYJJLt35IIUYxireKr2EC21pHGjblxnd65qzXQtjme4mKSloIoEJRS4ooAQU4UmKBQA6koopOSW4BS03co6kUGRPUms5Vqa3Y7FHWEElqEMLy5PRSRj3rn5bbaflt5VP+1z/SurMwHQVnand3Ufl/Zh1znC5rH29OcrJmkG0c68EnTym/75NU7lWjGHVlJ9Rita4u7xsiWeQewOP5VlXe49ec9zVmpRoBobrQKtEFy2aEADblz1Jr0C0AW0hA7IP5V5xbAGXrjHNejWf/AB5w/wC4P5VUdyJ7E1LTaUVZmLRxRRQAcVVdMSNj1q1UUg+Y1yYv+GBEFpQKdRXlgJSEUppDQAlFLSYpgFJS0UAANLmm5paAHZpaaKqXV+La9tbYoT9oJG7PTFCi3sBczSUtAosBl6dAZtWlkP3Y3J+pzxW/moIIUhUhB947ifU1NXtU1aKJhHlQ7NGabRWhQ7NGabRmgY7NLmmZqnq139ksXcffb5V+ppPQTdlctxzxyglGDYODiobS5a4eYMAAj4GPSuae9msdNjWJikkzFsj0HFXtCvFSJmmJzIwG73561CndmKq3aRv0lLSVZuFNNLSGmAhpKWkoAKSlpKQxadTaXNAC0UmaXNAHD6pc+ffylTlN5x70+1jDn5jgAE/pVLGZNxPGau7sVynlXu7i9TxW7ocSlZGIB6DFYSHLCun0hNtip7sSauCuzegryLowO2KKKK6DtCiiigAooooAKKKKAEopaKAEooooAKKKKAEopcUm2gQUtGKKACiiigApkgyuafQRkGoqR5otAV8UuKXFZmoaqbG8ijaLdCV3SOOqjOM/59a8VRbdkBZ1C4a0sZbhEDmMZwfTPNWEIdFYdCMioryMT2EyDkPGQPyqLSJRPpVs+cnywp+o4/pTa924FvFLis7VZrhZrS2tZRFJO5y23OAB6VLplxNPDIlxtM0MhjZl6Njv+tLkfLzAXMUUtFSAlFLRQAlFLRQBG7KrKrMAWOFBPWlrE8RXscM9oF3GWGUSEAfw9OtWhf3zjKaVLjtukVT+Va+zdkxGkKw9d0/zZxPH99l5X1x6VpW1xcyvtms3hHqXUj9Kg1xGNgZUJDxMHBHX3qqb5ZkVFeJzSHY2D0rpdCvDKht5DlkGVPt6VzLN5mc9TU1ncPDKjqfmQ5+td8XZnDTnySudtRUUM6zQpKnKsMinbq6T0kx+aTNJmkzQA/dSbvakpKAF3Um4HgjIoqC7uFtYTIwzzjAoE3bVnE6tCYtRuFVAFDnAA4qkUYLuKMB6kcVoaxcie7llTK7scH6VmPJIwCs7FR0BOQKy3NU01dC7s1IiM/QVApwRWhbtkcJxSehotRI4G9asJBMx/dIzAdcDOKt2CRvcojpkE9M4FdHGWRQibUUdlFZSqRj8TCUrGPYjVVeMRiQRg8h+Fx+NdFuaovMY0m5j3qPrkI7amT1JtxoLY71Bye9LUPHPohWJfNH1o84elRUtYvGVHsFh/mn0pDI3rTaKylXqPdjsKXY9zTefWlorJyb3YCUlOoxUgNNUtTiSWBfMkEYVupGav4qC7gWW2YMjOBzhTzWtJ2mhrc52RYgDiYMe2FNZ927A4HA9a1JxCpIWGRT/ALbf/WrPuI9yHtXrG3QziaaaDwcUlaIzLVsgA3EZz0r0Oy5soP8Armv8q8+RisCMGCrjueTXdaXMk+nQPGwYbADj1HWnDcmexdopuaWrMx1FNozQA6o3+8admow24t9a5MX8ACUjMFGScD1NYgvLu28RC3vJwYJFPl4GByeP8Kf4m/5BfXA8xc/SvP8AZu6QGvVCTVrOK6+zyS7XzjJB259M1LqV0LHTpZlxlVwg9zwKhg02KTSltrgby43Mx5O49TTUVuwNAUVleH55HtpbeY7pLaQx5Pcdq1qmUeV2ATFGKdSVIDcUmKdis3W9T/s22UoA00hwoPQe5qoxcnZAXpporeIyTOEQcZNZmurtuNNn7JcAE+x//VWTdjVbvSpri5kxbrhgrIFLc9QO1auvfvdBScdRskH+fxrZQ5WgNmgVELmEmNTIoeQZVc8mpcVg1ZgSxOJE3Dpkj8qkqGAr5fyHIyfzzzUma9uHwoB1FNzS1QC0ZpKWgYVzGt3DXmppbRchDtHux61tarerZWbPn943CD3rB0QxLdG6upAqqeCepY1nJ9Dnqy1UQ8SW4hktUTosWP1qW0iC6EH5BaTineI5I7iaLyyGCrnI96k0iJ7yOKNj+4h5IHcmo62Rl9uyN6HPkpnrtFPo6DFFbHaloJSGlpKYCUUGmu2yNmPQDNIDLu9WaG88lFUqvBJ9a0kcOiuvQjNciJDLcFzyWJNdXboY7eND1CjNRFtsxpzcmyXNGaSirNxc0ZpKKBHDLB84+birayJGGDR78jAJ7e9JpdnJfSsiuoCjJJrcTQogPnlZj7DFc6i2efGm5aoytLiE19GpTcM5I9q6sAAYAwB2qra2ENrJvTcTjHNWjW0I2R10oci1CiiirNQooooAKKKKAFpKKKACjNJRQAUUUlAC5pM0uKSgAyaXJpKKBBk0ZoooAXNLTaWgAzRmikoAYfvGsu/RG1eyV1DJKkkbA9xjP9K1T96s7UYZHv8AT5UQssch3EdgR1ryakeSqwK8VxJo5FtebntOkU+M7R/dajQHRftdrG6ukUu5CDkbW5Fa7AMCrAEHqDVW2021tLp57ePy2ddpC8L1z0rPnTTvuBX1WGcT2t5bxGZrdjmMHkgjtUulQSxQSSXC7JZ5DIyZ+7noP0q9RU8/u8oBRUN1cw2kBmncIg71mtql6LWW8NptgA/doc729z6CiMHLYDYpGIVSzHAAyTWPb2Talbpc3V9LIrjISI7EHtVJUlS9mt9I3zwmPZLvfKqx4yD7Vapq+4F231e5ubmIRxRiGXcVXJL7QPvHsBmobC2kuYrfUFvH84ybpgz/AChc8ripdI0y706Uqfs7IfvS8lyPQDtVqXRbCWczPD8zHLAMQCfcVbcY6ICa9hS+0+WNCrCRSFIORnt+tGmTST6fC8yMkm3awYYORxmrCosaBUUKoGAB0FLWDlpYApksYlieNhlXBU/jT6SkhM4dh5UjROfmQlTTclGzVzxBb+RqjOPuyjf+Peq1uj3B8pRufBIFelF3SZ5s42lY3vD90GVrcn/aX+tbeK4rTrhra8jbOAG5/rXR6lqM9lMAIQYyMhj3rohLTU6qVRKOppUVkQ+IIWwJomX3XmoZdalS5YxbZIT90EYNVzov20DeqC5uorZRvOWPRR1NZ0muBowIo9r45LdvpWW80jyAgs0hPXvmpc10JnXS+E3L/U0tV2RjdMf4f7v1rGupbhmAuHJPXae34VNHALFfPuPmn6pGe3uazrmZnYuxyx5JqJSbMKk29yhf7Rcc9wKpHrU94S0gY+lV6uOx3UfgQtTQ7mbhiBUSY3c1pQj5RtC4qZHREs2LeXNGxb7rA11QGTXKoSOwrqIG3xIw7gGuDFLZhMkxS0YNQz3UcE0EUmQ0xIXA4zXGlfYzJqKXFGKQCUUtISFGScD1NACilxTUdXUMpDA9CKqWVzLNf3qMcxRMqrx0OOaai3cC7ijFVdSv49PtTM43Hoq56mqcuq3B0RbyGA+Y5xjqFGTz+lVGnKSuBr4psckcoJjkVwDglTnBrNspFutIkjS886QoQ0h4Kk/yqjpsE91YRxWjrbQglZyvLMw7g+9V7Le7C50dLkhTtGTjgVFDGsMKRJnaowMnJqQGs07SuBk3t5fgYe1VR2O3d+tYl2ZZwRIT9MYrsJ2t3gaOWVEyMckZFYFxaW0eSL5GHoFJP6V7TWly4M5eaMxNio6vai0Wdi7mPXcRiqNUthsUZJA/CvQtHgW30q3jTpt3E+pPJrz6JtjhsZxXo+n86fbn/pmv8qtGcixRRRVEC0U1nVFLMQqjkk9qwNT17IaK0OB0Mv8AhSbSGotmnqGqQWSkZ3y9kB/n6VX0W6kvLaWWU/MZSMDsMCuWaXeCwO49zW/4UOdPm5/5bH+QrjxLvEuUUkR6vZ/btY8oEhxbFkIPRg3FMuLhtR8MSs/EseBIPcEVffjxLH72x/8AQqoakhsb6cdLe+iYH0DgHH+feueLvZGY/W5DN4eglHIYoTW6CNu7PGM5rJ0+BNQ8NxQOcBk259CDwaiEery2osDCkYxsa43g5X2HripaT07AP8Ogv9sucYWaYlfp/k1tCora3S1to4Ix8iDAqWspvmlcANRTyiC3kmYZEaliB3wM1z+s6lNZa9CwdvJRBuQHggnmt27AmsZlU5DxMBjvkVXI1ZvqBFE/9p6Yro8kHmjOUPI5rGvdNisdS04h5JS8uGaVs55Fanh592i2x9AR+RNQeJFKwWtwP+WM6kn0H+cVcW4z5UBd1ZPM0u6X/pmT+lYXm6le6D5aQRx2yRcyMclgo7D8K6WRRNC6Ho6kfmKzPDbeZo4icZ2MyEf5+tEJWj8wF8PWsCafFcopaaRfmdjk/T6Vq1jeHpTF9o06QYe3c4J7qT/n862aipfmA5211M2WrXEcpJheVgf9k56104IIBByD0Iri9Ut3W8mfGVZycj61PpOsvZYhmBeD9V+lelSn7qTOaNW0mmdfS1nxatZSdJgPqCKsi8tiMieP/voVvdG6nF9SfIArFvdaMU48rHlqec/xVHrGsxhTBbvuJ+8y/wAq58yNK4LdPSspz6I56tbpEtajfPf3HmsNqjhF9BTY1+QsxwF61DlVGT+VIPMnkEcYJz0ArLc5W23dlmFWujsQFiecCtfw/MIpnt2ON/I+orMtG+wTq4fD1LdTx/axJASCcNx2NVF21NIPldzraKp6ffpdxgEhZR1X19xVyuhO56EZJq6ENJS1DNcwwD95Iq+xPNFxtpbklUdYuRb2L8/M/wAoFV7vXI0B8lcj+83Sueur2W8nDPlj2rOU+xhUrK1kaOiWbXE/nMMRoc/U1tan5gsnaIkMMHIqm97DplhEsZDyMM4/rUA1C6v4yqRiOPozf/XpXSViU4xjbqS6NdSSSGJ2LADPNa9c26G0lWSCYPjuvatmyv0ulCn5ZR1H+FOEujLpT6Mt0UUtaG558m8Asm4DuRXQ+H7uUyrC0hdSDwTnFXtPsIpdFihlU7XG4gHHvVi00y2snLwqQx4yTms4xdzlhScWnct0UUVqdIUUUUAFFFFABRRRQAUUUUAFFFFABRRRQAUlLRQAUlFFAgooooAKKKKAEpaMUUARucFT706mzcoaVDlAa8/GR1UgCoLy7is4DLKTjoAOrH0FTmseKP7T4juDcAkW6KYVJ4Gep+tccVfcCaGa5igmvr9vLQKSsA/hHv70mhX1xqFrJPOoUGQhAB2qLVNP1C/86IXMaW5GVQLyx9CabE+qfZ4rW3sktdoCtKzAgfQCtOVOIGpd20F1bmO5RXj6nPbHesHzLe0u4I9IuGl8xgHgB3rt7n2rbtLQ28LJLPJcM/3mkPH4DsKfBbQW2fIhjjz12qBmpjNR0AxrHTIJ2ubO43/6NKdgViPkbkVtW1tDaRCK3jCIOwqqLeWPW2nRf3MsO1zn+IHirzMqjLEAeppTk2AtV9QQyafcIucmNgMfSs7ULuG01W1uvPXY4MUoDZwOoOKkbWY7ndFp8T3Mh4yBhB7k01B6MC5p0vnadbSZyWjUk++KW9uksrVp3BbHAUdSewrE0qK4uVk064keOO1JDeW2C+TwM+nWo77T7x7iSxS7laIR+bCHOckHoTV+zXNqwNixuriaVkuRFG+N3lISzKP9o9Ku1g2Wp2OnxeU9tPbyn74ZCxJ+vetW0u0vELxxyqvYuu3P0qJxs7paAZ3iaHdaRzY+42D9DWFYTm1vIph/C3P071197ALmymhP8anH17VxIOD7iunDy92xxV01K6Jbtw93K6jCs5YD8a6a31KzuNNjS5bcwQBlxzkVy7glumKlibC10ptGUZuJoQWS3rv5LKpByEZucVN/Yl0D90f99Cs4jPIPNSpc3cIAjnkA9A1JW6gnHqi5Jo93Em4KreynmqirPbPuKvGR3xg1KNTvh1mY/lUFxd3E/wDrpWYeh6UO3QJcvQZJI0hyST7nrVaZv4aeT6UyOFpnwoyaRBnzsWkIzwOlRVo39iIQHU9vmz61nmto7HqUvhQqqznCjJ9q0bOAqvzZyazkZkOVYg+1TR3k6HKvn6gGk1c3TsbltaXE7DyIt4B5J4ArpLeIxW6RtjcowcVyttqd6YV/0hvYKAK6HSpZ5bTdcbt+48sMZFceKS5Alck1K5NnYTTrgsg4z69qpakzNc6UzjDGTJA9cUuvkvDb2w6zzKp+g5/wqDWLuNtQsYYCJJo5clc9Pxrmpx0TINp3RMb2C5OBk9TTJp44EDSuEUkKCfU1j6xtutUitpZTFDFGZWcHHPaqtxJc6lptjADmWV2O5uMhc80KjdJ3C5um8Qagtng72TfntWDqMyS6rcQXRuJghXyoIzweOc1Pp8V0niAveFfNeEthegGQMfpVq5028+3y3FncpEswAfK5IwO1VFRpy+Qi3ZyGPTw80Atwik+WD0ArL0vUre0sXlnfM08jPsTljmtkwB7T7PM5kBXazdC1RWemWdmcwwgN/ePJrNSjZ3Ao6nHLqFraXKWjOUbc0L8HFENnqflvOrxxTyYURn7saD0962aKXtWlZIdjHj8OwctPPM7vzJg4DGtWCCO3hWKFAiL0Ap9FRKpKW4C0CigVAGTqNzbGZo5rdi6dGDYzWPIw3HbwOwJrV1KGA3zB2MZZQ2du4Ht/Ss+aOFQdsxY/7mP6169N3gmax2Mq8Qsd+7j0qnV+8/1eMYqhit47CluKDg9M16NpLh9Ltm9Yx/KvOB1rqvDOqTzTfZ5Ci20MXHGMYx3q0zOSOoqC6uobWMvM2PQdz9KzrzXYkBS1G9um89B/jXM315JNIWeUu/r6UnPsCg+pe1DVJrwkE7Ih0QH+dZM5LEYPFIjFshmPSkBycVmzZIahKn2rqPCR/wBAm/66n+QrmsY6iul8Jf8AHlP/ANdf6CsK/wABE9izeZi12ylIO10aMkevUVZ1KyXULJ4CcE8qfQ9qt0m4btu4bsZxnnFcXM9LdDEp6RaSWOnR28pUuuc7enJzV3I9eaMVj63HLbPHqduWLw/LIvZkzQvflqBNJq6SO0VjE9zMDghRhV+pNW7Q3Jh/0sRCTPSMkjH41l6eyLr1x5OPKuYVmGOn+ea1IrmKZ3SGQOYzhscgH0qpxUdEgMHU7ZL7xH9nfvbkAn1wcGtDQ7pZNOSGZgs0RMTKTzkdP0qhqMxtfFEU3lvJmL7qDJPBqIRTWOpRapfRKsczHcqjmInoTWzV4pAaHh5vLjurQ8GCZgB7H/Jq7qkH2nTbiLGSUJH1HIrPmZNN1sXRP+i3igMw6K3r/n1rWu7mKztnnmICAfn7VlK/MmgKWj6jHdwQRbiZhFub8DiqtnM1h4gnsSn7u5bzVPpxz/n2qLwwohvbpJYjFLIokQH+4T0/UV0RijaRZGRS68BiOR+NE2oSa7gIIoxIZAihyMFscn8acRS0vWsAOa85Pt1xb3AyjSNg91561VvdOeA7sZQ/ddehqzqEDfbJcjad5INLaXM8AKECSM/eRhkGvTh8KOCVrtMxyroetHmvjGcVtXEVhcrmMm3k7qRlaz5LPyz1Vl9VORVkONilShiOlXYbe3OfMYr74zV6L+yrcAlJJnHbGBSBK5m2en3N7JiJCRnlj0FbM0NtpMPkxEPcuMO57D0FQzavOy+XbqsEfQBBz+dJYafLeyF5GIjz8zt3p6bItW2juUpl8xdw6iiwuVtrpWlj8xB1Brqo4LFIjbqY/nG0jIya5m8tfs100bj7p6+ooasOUHHU1Gtra7/eafMA3XyycH8KkR9ViG3DMPfBrOGkySxCeykV17rnDCktxeM/lxzujdNpcincrmsaEkeq3HBZkB9DtqKXT47WMy3tyF9hyTVG6ubuFjG9y7N32vnFNtdOmu8zXMnlwjq7nk/Si9w5kynPL50h8sFU7Zp9nayTSfJ8oHJY8ACrU6WsTbYQSo43N1NRPcEIUQ4U9feoMuo50QycfOB39alN5IIRAgCx5ycd6qpuc1OImMbM3AHrQCYqPxzVm3t2nG+3b94nOOh/CqPQcciprG7NtcK46dCPamtyovXU1oNTkiby7tDkd8c1b/tC1xnzRTyLe8jBOyQdj6VnXUenWxO5iW/uqcmtbtHXdxW5ZTVbOKRbUuVZPk5HH51o1wUkhlleRurHNdvZOXsoGPJKDP5U4SuKlUc9GTUYpaStDYKSlooASilooASilpKACiiigAooooAKKKKBBRRRQAUlBooAMUYoozQAUUZozQAhNJS0UAMYZFMgPDL6GpGHFQxnbN9eK58RHmgwJ6ptbxQXsl+82wGPYwYgL1zmrlUNZgaewbYu5o2EgQ/xY5xXlQ3sBbiljmQPE6uh6MpyKfVOyezMH2q3KxxzYY84Gfp60y+1IQQxvbKty0kojCq3U/Wnyu9kBeqG7u4LKHzZ32r0A7k+gFRWt8l6kke2SGZOHRhhl96xrHMfiN7a/aSd1BFu8np1z+VVGnvfoBppcahdANDbpbRnoZ8lj+A6VdnhjuITFMgdD1B6GpDSVDl2AzLnQbGS1kSG3SOQr8rjqD2q3pwdbCFZYxFIFwygY5qxRTc21ZgRR20cVxNOgO+bG7n0GBUuaKaXUEAsAT0GetK7YDZZ44TGJH2+Y21c9z6U81Q1ZraS0mglJZ9m8Kgy454IH1rKtb3Vby0lto1jilgTDM+fMPHGB2rSNNyVwOkFcbe2fk61LB2dwy/Q1s6DeSXst1LIWwNigHsQOf1qDxKhjmt7pBzymf1H9a0pe5PlZjWV43M3VZEkvX8niNPkXHTioEbAAI49avaNZC8uhvXKDk56Yq/qHh503PZfMvXyz1H09a7bN6nJ7OUlzIxt7qMjkU4Tk9Vo8p4m2yIyn0IxS+UW6NipMtRDOMcinpiXocVNb6bJcsFTk+wq0dLltm5iY4/iHIosWoSetiL7AkSKZj87chfQe9WLeylfHkR/KTjI6VJBp888gJUqvdmrdhjWGJY06LWkYXN6dLm1Zy/iy28uGzC/whgQO/TmuYI5rsvFpKwQsv8Atc/lXGtVndFWSCON5XCRqWY9hWzaeHbh2zO0SL7uP6VijitG0mk+6zL7Um7FpXOr0rTrS0HyOk0q9SMHbWg33jXM2eoS2isIxGQxycitPTr+S6nZZSoO3IVVIrCu06TE4vcq6xBJe6ra20UhjKozlh2FNurKCyutNjgXBMpLE8lunWtb7In2/wC17jv8vy8dsZzmpiqsQSASOhI6V5/tbJJCK11p1reOr3EQdl6HJFTrDGgQLGoCcLgdPpT6q2l/FdpM0QOYnKkH2rP3mgLBjQyCQqN4GA2OcVUutVtLYDdKHZuix/MTUkFz9qsBOikb0JArkLWO227rm6dW5BijQ7jz0zWtOmpX5ugjrby/is7MXMqtg4wvck9qjg1CX7FLdXVqYUXlVB3EiohPDNpDFrKV4lwoiZcsR2NU9OhubN5bv7PLFaheLfO5j747UKEbMCzYa9Fe3Ri8sRLjhnkAJPpiteufmtrnVsqthHaRHrLIvz/gK3LaH7Pbxw7i2xQuT1NTVjFWsNElLSUtYAFFFFAFDWLd5oUeNNzIeSOuK5+Ube5rsQelJPbRXMZSVAQfzFethlzU0Up20OEuPmjPGazzXTahoc1uGdHV4/UnaRWDcW7Lk4xW600KeuqK9WbOURiTJPIHHrVXpSiqJRaed2zg4BqMH1pitTgMmpLJY+TSum3kUIu0+9ThOxFSUOigaaBnUZKfeHoPWt3woMW1wP8ApoP5ViwTPZzCVOcdR6j0rp9GEJikkhUBZCGOKwr/AAGc9jQrG1YGz1ayvwSI2PlSfQ9P8+1bVVNTtBfWEtv0ZhlT79q44Oz1MSS9h+0WU0QJUuhAIPQ1m6FcrqGlNby8yRgxuD3Hb/PtU+i3ZubJUk4nh+SRT1BFYdklxZ3V1eWymVY5mSWIdSvXIrWMdGmBVsIVnvba2nZwo3wna2CcHIH611myCws28tVijjUngdPeufg0+6ks1voYj563JlWNuCV/yK0HhvdWZFuovstqpy0e7LSex9BV1NeugGYs1xJd6Te3P3pGKZxjIzwf1rqJ4EuYXhmXcjjBBqrqWmi+t4o43ETROGQgdMVoCsZzTs0Bi2FrJibSr+EywIMxSkcY9M+oqaHQbaORGlkmnCcokr5VfwrVoqHUl0ArS2MUt7FdncJYgQCDgEHsas0tJUNt7gFKKKUUgIbm0ju0Ibhh0YVhTQy2lxggqRyD610adTSuiSLtdQw9CK9qMLxRlOkpanP/AGm1l4ubYFv78fBqOSPTyfkkmT6qDWy+lWj/AMDL9GqJtDtW/jlH4j/CjkZl7KZhOkIJ2yFv+A4qPC545roU0K0U5LSN9W/+tVhNLsk6QA/Uk0vZsXsJHMoBVqGK4lwqpIyjtg4ro47eGP7kSL9BUtNUy1h+7OWuLea3YeYhXPQmknlN1EFkP7xPuv6j0NdPJGkqFJFDKexrCv8ATXtiZI/mj/UUpQaJnScdjKjmlt3JjZlPscU6a6kuTmUhj645qX5WUh1zxwR1FVCwAyMemDWZz6iA7HDbQcdj0p013PPje5wOgHQVcttOS6j3i4jT1BPIqLybaK72SSmRB12d6dh2ZSBJ96eqFjzWg8sONsFsij1PzGpbbTrmc5KeWvq3FFuw1Bt6FONNv+FSXSSxgK6lcjODXQWtjDarwNz/AN49aqa1amWMTLyVGCPar5Glc2dFqNzItGWOT5xlCCpqBwAxxVi1MSybZwSh7jqKt39mkKpcQfPGeveosZqN0ZkYcuFjJBPHFSNZXYJ/cSH/AICaSZFz5kTYB/h7irMOr3UMe07ZPQsOaFbqJW6mWYua7PTDnTbf/cFcn3rqtI502H6H+dXT3NMPuXKSiitzsCilooASiiigApKKKACiiigBKWg0lAC0UUUAFJRRQIKSlooASilxS0ANxRinUlABikxRSUABqvLw2R2qc1DKM0mroCYHIB9apandTwLFHax7ppm2qxHyp7mrUBzHjuKfXiSXJNpgctPpsGm3UU928d0jtiVG4wSfvBfStfUrNxDA9jCm+3kEixjChvUVcltbeaRXlgjd16MygkVLVOq3ZgZunW9011JfXoWOR1CLEpztUHPJ9a0CiM6uyKWXoSORTqryXtvHcrbvKFlYZCnvUuTkwLFISACScAdSaq6jdtZW4nCb0Vh5nqF9axpv7QvbSG4nlza3EqhoI15CE+vWnGnfXoBtw39pPL5UVzG8n90NzUct40WqRWrqojlQlXz/ABDtUV3pURt4xZJHDNCwaNsY5HYmp7uxiv7dY7pckc5U4wfY0/cAq2+rRXGo3VozIqR4CtnG7sf1rMtNHkniuxMZPtEL7IHYkYA5GK100axWGKPyciJtyknkn39avVXOo/CBnGynnezupnWO6i+/s6MD1FOudP8AMv4ryCQxSrgPgcOvoaumkqOdiM3TBt1PUkHTzFb81qfVbb7XYOmMsMMv1FSW9qsFxcTBiTOwJB7YGKnJ4OelNy966Bq+hHpVsttbAD7zcsavZrJ03UoWd7eRlDo5UEHKt+Na1exBq2gcvLoJJFHMuJY1cf7QzVcabZg5+zqPpmrVIaqyFypiIiRriNFUegFOzSUUFWFJpDRRQBieKEDWcRboGP8AKuLlAVyFzj3ruPEin+zQwGSrj+tcVPuMh3dfaofxGi+Ehq1ZoxkDY496q1JCcOvJFJ7DW5t29vNM22FCx9hXQWNgLJcs26R+p9PYVzkVxKEAWaQL2AY1btZSZkeW6KhGHDMTmsZWcWi5Js6OiiivHMitqVybSwlmUZYDC/U9KybbRLmG3DQXXlPMmJgwz19Pet4jPWitI1HFWQEVrAtrbRwJyEGM08RoDuCLn1xTqKjme4C0UUUgCiiikAUtJS0AFFFFADu1SCox0qVfuivVwL9xolkc8KTwvFIMqwwa5nWbOC2Aijd3kIyc4wBXVkVnnSRLePPcSb1JyEx+hrskrjjKxw93Zy28UczptjkJCE9TiqtdF4odrq+WKIZjgXaAPXv/AJ9qy7CwNzeRRSZRHcKT3FT5Gmu5WjiPBNSeWQQa273Rri1ydm9B/GoyKotC8ZUyIwD9CR1+lQ7lqxCinv1rZ0+GK9hW0nO115jcdfcVWt7JZ8qZkjbGV8zgH8a2dL06GGcSNcRSsq/KFPQ96EtRSehSn0Yrujd9oH3ZMcN7H3qfw5bvai6idt3zgg+1Q63fQXls0aCRXjbgkcHFN8IymSG5BYnaw6mscRbkdjN3tqdFmkzRRXnGZlX1nPb3f9o2Cb5DxLF2cev1pdCimRLmaeJojNMXCN1xWpTsVftHy2AbigCnUVncBKWiikAUtJRQAtLSZozQAtKKbSigBV+8afTF+8akr3afwoAoooqwCilooGJS0UUAFIRkEHkUtMeRIxl3VR7nFIGZ1zpKsS0BC552npXOarZzW0wLrjI5wa6W+1i2to8JIskh6BTkD61zN/dtdKWLEknJNYzt0OOtydCvaK7zKoYDnnNaV1ppguNrS7jwTisuB/LmVu3etUSvcspbJZsAf0qDKNtjesLS3igR0jG4gHceTVymxJ5cSJ/dGKWuhKyPQirIKT2paKYzGv8ASsky2w9yn+FUIp5rZivQdCjDiunqOW3hm/1kat7kc1m4djKVK+qOYYwscmMr7KeKVHt058ksf9puK3H0q1b+Bh9DSDSrRTnYT9TU8jMvYyMR4QqRN/fXP610OkH/AIl6D0JH61kbRJpdvIOSpZTWporZtGX0c/0ohowpK0i/RRRW51BSUtFACUUUUAJRS0UAJRRRQAUlLRQAlLS4ooASjFLiigBKKKKBBRRRQAUmKWigBMUYoooAQioZBxUxqN6QEcBw5X1qaqudsgNWq8vFwtO4Fe+u0sbR7hwWC9AOpPYVQbUL62a3e8hhWKdwm1CdyE9M9jT9YHmXmnQt/q2m3NnocDIFX544pY8TqrIDn5ulYqySutwEuXKW0rr95UJH1xWHII08N2w3F5Z3RlJOSXLAn+tXLjVxJIbbTo/tU3QkfcX6mk0/RIrYxSzO8sqcgE/IhP8AdFXG0FqBpyRrLE0cgyrjaR7VFZWws7VIFdnVOAW64qeisbu1gEpKdUUs8MQ/eSKvtnmhJvYB9IapPqcfSKNnPqeBVWaa9uRhJPJB/ujmto0Jy6AakkiRIXkdUUd2OBWdNrtlHnYzSkdkH9ax73S7sKZZnaYDqxJOKrwRohIYdq2WHtuc86zjoWbnxJdSNi3hSJfVvmNUru/kuINk8kkjFs53YAHpiop0CyGoX+7W8KcVsiIVZOVy3aEJGc9BzmtfTtceMhXJeIcEHqPpWAjfuwueKQuUHyk89a02Z6e61PRYJ47iMPEwZT+lSVxenXs9oFdW57g9CPeuqsr2O8h3pw38S9xWsZXMpQsWqKSiqIFpKSloAz9eXfpE3tg/qK4i4VNu5Scj1rvdUUNptwDyPLJrihI0bb1jVivIBGQaznuaw1Rm0A4PFKeSTR1OKYGjazCRdufmArStbad3DpAHA7uPlqhaaeww6SRSEj+GQf41pxx6iq/IZMDsHBH86zaLvodCv3RnrilqK1Lm1iMoxJt+b61LXjTVpMyCiiipAKKKKACiiigAooooAKWkpaQBRRRQA5alj+7UK1NH0r0MC9WhMcelMnZlgkZBlgpI+uKfSivTJOastLe88x2YxjPBYck1PHos0V7E6urRqwYt0P5VvUlTyIrnYUm1ePlHHI46UtMlyY2CvsbHDdcVRKMTWZFEzLJZoCfuyEnn34rFlfuRWpd3l9bsyTurp0BKgq1Yl3c5JZQgz2XpWEtWdEdEV7i4ZQdjkHuDWz4MbKXZ/wBpf5Gubncud38q3fCN3b20Vz9onjiLMuN7AZ61lWi+R2M5u51tFVY9RspCfLuoWx12sDT/ALbbf89k/OvP5JdjMsilqsL23/56rS/bbf8A56D8jS5JdgLNJUH223/56f8Ajpo+2wH+M/8AfJo9nLsBPRVf7bB/eY/8BNH22H1b/vk0ezn2AsUVW+2Rf7f/AHwaPtkfo/8A3yaPZz7DLOaM1W+2R/3X/wC+aT7an9yT/vmn7KfYC1mlFVPtqf3JP++akiuBIcKrj6ihUp9hFlOpqSo0p9ezBWigFoooqwFpaSigYtIaZPG0sRRJDG3Zh2rFu9VuNLuBHcsJMjI46ipbsRKfLubtc14g86O53SKTGw+Rh0+lXofENnKFPK5yGU9R/iKl1eUSaaGjIZHI/EVMmmiKjUo6M5VIjP8AdIHuacYPJXcxDD0FaVrZSXOREAAOueKuJo02fmdAPzrJRbOVU5NaGFGglYYXArotJsigE8q4P8I/rVi30uCAhm/eN79Pyq5WkYW1Z0U6PLqwNFFFanQJRRRQAlFFFIANJS0lAHNaY+8Pak8Scrn+8KvWF2tncNFMdgbqT2NYKO0bB0OGByDXSfZodXtUuAdkpGCR6+hrnjfocVO723LSanaSAkS4wccg1aRldQynIPQ1ix6JMjcyoR7ZrXgiEMKoDnFbRbe50wcn8RJRRRVmgUUUUAJRS0UAJilxRRQAmKUCiigAopaSgAoNFFACGkpaKBCUYpaKAEoopaAG0UtFACVG4qQ0xhQBWcVPG26MflUUgogPVfxrkxULwuAXVrDeQmKddy9Rg4IPqDWeNAtSw86a5mX+5JJxWo7qgyzBR7mqsuoQpwuXb2FefDn2iBPDDFBGEhjWNB2UYp5OBk8VmvfXD8RoEHr1NR+RNMcyuzfU1rHDTluBflvbeLrICfRearNqTtxFD+LGiKxA61ZS2Ve1dEMJFbgUGN3OfnkIB7LwKdHp+eW5NaYjUdqcFrpjTjHZAVEs1XtVe7v7ezbywvmOOoHan6tfC0jEcZ/euOPYetZdtYg2sl3Pnb0Qf3j60SdtEYVKjvaJoy3SXWkzyKpXAwQa50jvWo8qRaS0WcySv09AKzegNZydzlqy5rFO4++M+lV5G4x3NWp13Gkt7Rp3YqCSO38zTiaYePNJIgjQsvSlxt5J5FSyusPyxndn9KqliSSaZ6xPHLh8nkelaNreNbyLJC2CP881jg0byDxxRYLnoVjfx3sO5eHH3l9KtZrhLG6ePa6vtdTXVadqkV4NjYWYfw+v0rSMujMZQtqjRzRSZoqyCG+BNlOP+mbfyrgJ5pI5flcgg5BBr0G4G63kHqpH6VwN2g2Zx8w71EtzSGxWnmaZ97hdx6lVAz+VRUtIaBli2LbuOlaCFzgLuJPpVSyLf3QV9a0l56jA9qye5otjc0VnNiBIGDKxHzfnWhVHSJEe3ZEd3KnksMVeryqytNoye4UUUVkIKKKKACiiigAooopAFLRRQAUUUUAKKlj71FUsddmCdqgmPooNFeuSFFRzSpDGZJWCqOpNY99rqxOBBsdSPvEHrScktxqLZryyHY3lugftu6Vy9/cSyykzIiOODtzz+tVp7xZpWkLoGY5IHFVJ7ldpG5TWUpXNox5QnuVUc7T9Kz3fcT6UjMWNNppWBsCM1ZsdPe8mWKMEsxwMU23h81sZwK7nQNLFhb+Y4/eyD/vkelVvoQ9BbHRLezt1iUAkfeYjkmrYsYR/CKs0ZqrIzIBaxD+EU4QRj+EVJRRZAMEMf90UvlJ/dFPpKLAN8tP7opfLX+6KdRQAmxf7oo2r/dFLRTATy0/uijy09BTqSgBvlJ6Uqoq9BS0tFgExRRRQAoNLTaWgBaKSigBawvEmlT3my4thvdF2lO5HtW7RSauKSTVmecJDKZ/L2FXU8gjGPrW5BMywPC544IHvS6ncq9xK6Y5bGaz/ALRluOtczepwN2eh0Wiv88idyM1rVi6EMzufRa263hsdlH4RKSloqzUSiiigBKKKKAEopaSkAUlLSUAcQgc5BH51seHrlo7owE/LJ0HuKhtYjcSbEwWPQGtXTtI+zzCeQ/MOiiueCd7nDSjLmujVpKWiuk7gpKKKACilooASlpKKACiiigBaSiigBaSiloASiiigApMUtGaBBikpaKAEopaKAEooooATFNIp9JQBXkWoQrBsjiqZ1nF20csO1A23OeRUev3Nxai3ktpNsb5BwOp7VDaaM/aK1y9NbGTk80xLMDrVjT7kXlnHMBgkYYe/ep9tCS6Fp31RXW3UdqkEYFS4paqwyPbTgKU0xZo2kMYcbx1XvQA/FRzzJbQNLIcKozUjusalnIUDqTXOaveG9cIhxEnT3PrSlKyMqlRQRHao+q6izy/c+859B6VPqd6k8qxQ/wCrj4GOlU47nyLQwQ8M/wDrG9fYe1MRkiG5vmbsKwucbnpYbMcYFV/vHrSyMznjqaFRgM4qTIGMe8KwyB1xXQ6ZFb29i9/swWU5z6CsWzsHuJ1Qfec8+1dY9jE9j9k5WPAHHXitKa6nXho63OBu/wB5cM20Dcc4UYA+lPmszBFCHUiSQb8eg7VuHSRc61NFH+7SIgnjPGBU/iDTiGF4jgKihSh/TFOzsejzK6RyciANtHamlSKuR27Pl8cZx+NMeMqrFlwKVy7FI1ZtLl45VwxBzwR1FVz1zSAlWyODVEnc6Tqq3S+VMds46f7Vama85guHjb7x9Qe4NdLpOviTEN2cHoJD3+tUpdGRKPVHQnkYrgNRkUSNEgzycmu9zXCa3b+RfTcj75wO+OtOQombS0lFIo0LFRsGa1YbOWZR5SMw9c1i2U+wlCeD0rasWRpl/ftCT0KjOaztqXfQ2NJtXtYmSUguxzx2q/USLsZRuJ46nvUtedi42mZXuJRQaYZYx/GufTNcyi3sA+ikDFvuqx/CnBHPbFaKjUeyC4lFPER7ml8seprVYOo9xXI6CQOpxUnlr6frSiOP+4ufpWscDLqwuQ+YnY5+nNG4nojn8KsDA6ClzWqwMOrFcr4lPSPH1NOEUp6so+gqbNGa1jhaS6BcYIAfvOx+nFSIioMLn8TmkpskqRKWkcIo7k4FbRpwjshEhqlq1zLa2LSQ/fyAD6U19Xsl/wCW4P0BqtPrlgyMjK8ikcjb1ptopRdzLn1e4ntXhk2tvGCSORWRO6cAscir17PZu2bZJV9mxisW4JMhPY9Ky3ZtstBsjAnimUlOxWmxne4lSrbyn+AgU62tJJwWXAUHBJNaVpZST3McEZyTxz296TfYpLuaHhrTBLJ58qfu4+mf4mrrKht4Vt4EhT7qDFSirSsZN3YtJS0UxCUUUUAFFFFAC0UUUAFFLSUALSUUUAFFFFABRS0lABSUuKMUAIKq3WoQWwcFsyKPu1ZkB8ttv3sHH1ri1dvMbzSS2ecms5ysZVajitDestcViwvCsYHIIpNR1u3a3Mdq5dn4JAxgVhyx78hBkUyGDaMk81nzu1jn9tK1hsvz9OKRbd8jI61bits/OzALUqxGWYJHyScCoMkmzX0GIrFJIR1OBWrUdvCIIEiX+EVJXTFWR6EI8sUhKKKKosSiiigBKKKKACkpaSkMKSlpKAOVeC4tJsHKsp4INaUOtypGFkjDsP4s4zWx+4u4gfkkQ1kXOjOjlofnQ9u4rHla1RyOEoaxY2XX5VGRCn4k1FB4imacCWFdh4+XqKqXsJtwEkTaeuKXRYo7nUAki5UKWA9TSUpXsQqk3K1zodQuJbeKOSIKQW+bPpirEEqzxLIvQ9vSodRQtZPtHTmqOkXOJWhbo3I+ta3szp5rSszXoooqzQKKKKACiiigAoopKAFopKKAFopKKAFpKM0lAhaKSloAKKKKACiikoAWikpM5oAx9etPlFyi89Hx/OstLoXGmzWkvVfniJ9uorqZ4xLbyRn+JSK4mcGOXisZ6O5x1lyyuups+GZ+ZID0PzD+tLquoXVrqRVX2oANqkZBFZ+lTrb3scjHAzg/Q1tazYf2hAstuVaRBxg/eHpQm3HQcJN09NyKDxDFwLiJlPqvIq7HqtjIOLlB/vfL/OuPYtGxR1wR2PWk8xKXOyVXktztxdWx6XEX/fYqlqVsHbzosl+4HeuWSRd6/UV2VYVsQ46WN6cvarUxZor2RNvlyEehNVTZ3ef9RJ+Vbd7d/ZVXETyu2cInXA6mn21xHdwLNEcqfzB9DXO687XsJ4dPqYBsrkf8sJM+wpPsdwx+aGQD3U10bfKCxOAOpNMjkWVA8bq6nupyKX1iXYX1aPcwxbSJ0hf6lTTjC5x8jflW5SY5o+svsH1Vdx2j2fkRGWTAdx09BWliszfijeTWkcY0tjojBRVkaQUAkgAE9TUdxbR3MLRTLuRuoqluPrSeYT0c/gaf17yKsQ3miEvCtmEjiUYYHt71gapayW7zQllIQ8H1FdLvcfxt+dQSwrKcuqsT1JGaX1uL6Fxk0calqXPHTvUUkexsdK7P7NEBgRoB9KytbtY/KjZUVTk5IGO1aQxCk7FXTOeqWGYRZBXcDUZwKaTXVuB0uka0IsRTNuj7Anlag8Twq91HcQsGWVMjHftWCGwati93LsIwB0JPQ09SdLlRkZcZGKMUEkkk8mimBJbZMq4XcAea1EXjgYrIR2Una2M+lWbeS4eQKjFvr0qJIuLOgtf7U3DYk2ByC4yP1rZhtbiRAbiQqx6hTxVLStQ8pUt5EY5OFK9q3Kapxlq0ZTbuV1soh1Bb/eOalWKNPuoo/Cn0ma0UUtiApM0daKYBRRRigAooxRQAUtJS0AFLSUtABVe8g+02skIOC4xnFT1BeC4MBNswWQcgEA59qGBy9zp81u2HVgPXGRVR4yOtak9xqLEh3lU+gGKzLppnBDySE+5rnZ0q5SllVTjOfpVeSQNng02UFXIpmatJENsUUtMpc1ZJIkjIflYj6Gum8NXJF0qum5pRjd3WuZgdUlDOu5R2rsNOnsLJIpifmlUHcewqephUlJNLodDRTIpUmjDxsGU9CDxT60KQtFIKWgYVXvbpLODzH55wB6mrFcv4gu/PvhChykQxx696mUrIzqT5Y3Ogs7n7VFv27fxqxXNW161rFBtkz13J+NdDHKkn3WB9s0RlcVOpzIkoooqjUKWm0uaAClpM0ZxQBHczrbQNK/AH86iCXCASCYPxkrjj8KxdZ1IXLGCIgxIeSO5qbTtVzEtu5A7B89BWfOr2MParmsboOQDSisiDVlhumt7phjdhXHT8a1gQelWnc1jJS2HUUmaQnAyaZQtcbrRjXU5TCQVPPA7961tV1ZdrIjbYx1YfxfSuZllaaQuR16CsZyvoclaaeiNaCZvs0MkSbWUkM/r7flQPMmb7u4+wp4lxZQQJHsRRuJPVia29Hi2Wu8jlz+lQo3ZEIczsZUWnXcmMRFR6txWtYaetr87kNJ6+lXs0lbKCR1QpRi7hRRRVGolFFFMBKKKKAEooopDEooooAKSlpKYHPta3Ns33XHutI090B80kuPcmumqpqqk2EhA5GD+tYuFkc0qVldM5GVmeVtxJ+tWNHl8nVIWPAJ2n8eKrDHnMD60EGOQMPqKyTs7nInaVzumAIKnkHg1zM6vZXZAPKNlSe9b1hdLd2iSjr0YehqlrltuiW4Ucrw30reSuro7ai5o8yNGCVZ4UlXowzUlYuiXgUPBIwCj5lJ/WpbzXIIgVtx5r+vRRTUlbUaqx5bs1aK5C81i8lGDLsB7JxWv4evJbmB0mYtsxgnrQppuwo1lJ2Rr0UtJVmwUlLSUAFFFFABSUUUAFFJS5oEFFFFABRRRQAUZoooAQmkzQear3NzHaRF5D9B60Nibtqwv7tLO1aRiN2MKPU1xztvyTU1/eS3s5dzwOFHYCqucCuecrs4KtTnYoJyB61IklxCcwvIh/2TUSKXbd2Fbul6TJcQeczhAeFyM5qUm9iIKUnoZE9zJcY85tzD+IgZqsVHaurOhMf+WqH6rSHw/nrJH/AN81XLIt0Zs5iJP30f8AvCu0xVSPQQrKTKvBzwlaPl1w4u6audVCDinczJs/23bL/wBMn/mKiSP7DrRUcQ3YJA7Bx/jVm4XGvWg9YpP6U3XIwILeVfvxzoR+eKyT2XdHQM1Y/u4YO08oVv8AdHJ/lTdFhCaeGC7RK7OB6Anj9Kh8RCZrmzjt13OxfAzjnGKt2V9E4FqyNb3CAKIn+nb1p2fs1YCKSUnVbdFfKGN8gHjIIpxmuJp3jtVj2xMFdnzye4GPQVQ0Yia5tE5328cgk9iWq9pxEd/e2rnD+Z5q+4IH+FEopfICYXCNePbYO9UDk9sE0+V1hjLucCs62Lv4gaUj91KjJGfXbjn881o3dil2iq7OpRtylGwQaiUUmhlbyJLoZuCyRnpEpx/30f6VZjgSJAsahV9AKrPa6hAN1vcCcD/lnMACfoRU9pdfaQ6PG0U0eN8bdR/iKUk7abASbaTZUu3igCswISlZevDbZrxnLY/Q1tbc1BdWIu9is2FVtxGOvtWtDWokNOzOGuIlRFYZ+aq5HFdJPpt3IfLmt25bAKjinTaTb2NunnAGaTop6Af417Cui20zmRRWhf2fltvjTA7gVn00yWgFFLtYKrkfKSQD9KM0xEluqs+HAINbml2sa3AURNJv/h3YrDgTdIBW3b4GC27aOpHWoe5otjrIbWCADy4lU+vU/nU1QWbB7ZGWRpARwzdamrZHOwopaSgAooooAKWkooAWiiigAooooAKKKOtACGkJwCfShmVBl2Cj1JxXP3+q3K3DRJLHEoPVSDn8amUkioxbJL3VxKrxJFwDjLnFYcshJOX/ACp8rKzFi+4nkkmqs0iLnkZ9KxbbN0kkRSlCfu5PqaqtjnjFOeVnz2FR1aViW7iYoxTlUs2AM1bjjSORDtDd/mHFNuxnJ2VxkNp5kQkL4GemKtj5gqnkKMCnyTGViSqrnsowKjzg1lJtnlVKjmy5p+py6exEeGjPVD0/Cuitdds51+d/KfuH/wAa5SIJIxDLz2walFqezA01NocK0oaHZrd27DImjI/3hTZL+2jGTKp9l5NceEI71KrhFyelV7Vmv1l9jS1TXJBGUtxs3cbu9YcRLnJ/OkkJlkLVYQrHEEPBJzWbbe5hKbluQ3TEEGt6wuYdViC5EN4g7cZ9xWYTE8LI6Bs9D3FZ5R4ZAyEgjow4IpxdhwlynUm41C04kTzFHfGf1FKmuLx5kJHupzWTa61dqoDy7sf3hmlkvUmYtJBGSe6krVc9tjX2ttmb8erWb/8ALTafRhirCXEMn3JUb6NXIu6E/ICv1OaZvAFHtGNYh9Trje24uBD5ilyM4Hb61i69q/3rS1YEEYkcfyFYxJJPrT4bYyMBtySenrQ5t6Cddy0RLp9s9x8irktwB/Wpb3TLnT23N80fZ16fjWvb+VpUG+TBnccKO1ZtxeT3EjM7ttP8IPFJpJEuKS13MiWUsxPStTR9WktiEl3SQ+nUr/8AWqjPbEncg/Co442BztOaSdiIycXdHZjVLPbu+0IBjoev5Vkajq/n5ii+WP8AVqz7bT7m65iTI9SQKvRaBOcmV0jUe+armlI2dSc1oZUqmYjcTgdhVyzsUQefMMRr0B/jPoKu+Xp9lzk3Mg7dFqEtNfTqq8noFHQCpIUbeo63SS+uwpHU5J7AV0yKEQKowAMCq9jaLaQ7c7nP3jVitoRsddOHKtdwoooqzUKKKKAEooooASiiigBKKKKBiUUUUgEooooAlpsiCSNkbowINOooEziLiExzt6g4NOJ3IFxyOhrX1mzMc3noPlfr7Gkgs4L+EbWEVwo+Ydm965+XWxwSpvmsU9NvnspePmjb7y1rXOsWr27Kqly4xgjGKpnQbjP34/rk0v8AYE3/AD2T9apcyVi4+0SsZRPJpp9hWpPpcNtGxlugZMcKorLKSA+grNqxjKLW4hty+D/Ouk0QWkUJjgmWSTq+K5eaUmExg55yT/SpdNMltKs4BHp7iqi7MqnNRZ21FMjkWWNXU8MMinV0noLUKKM0UAFJSMwVSzHAAyTWSNcWS4EcUeUzjJPJpNpbkyko7mvWdeaza2c4ilLE9yoziludWhgleLBLKP19K5K7ZrmZn6sTUSnbYxqVktEdzFKk8SyRsGRhkEU+uH03Ubiwl2qxEZPKnoD9K6WHWouBOpT3HIpqaKjWi9zTpaZHKkqB42DKe4NOzVmotFJmkzQAtBNVJ9RtoMh5QW9F5NZl14gIBW3h5/vP/hUuSRnKpGO5qXt7FZRb5Dkn7qjqa5a9vJbuQvI30HYVFPcSXEhkmcsx7moScnFYylc46lVz9BR8xqYR8dOKSJNo5qwiyzOFQZZuABUGSVx2n2bXdysSjC9WPoK7CNFijWNBhVGAKradZrZW4TgyNy7epq1XRCNkd9KnyIWikoqzYCaCKYx/eIPepnHevKxz95IqJkaojw3drfJG0iw7lkVRk7T3H0p4/wCJhNE3lutvEd/zrtLt249BWjSVx8+g7EEtrDNPFNIuXiyUOemakMSbw+1d44DY5p9FTdgQJbxRu7xxqrucsQOTUNzYW91IrzR5deAwJBx6cVdpjuiEb3VSemTjNNSYGXqarbS6fKihVjmCYHYMMVpkVn6ttuVgtomDSNKrYB6AHJJrSNXLZXArNcqWKxK0rD+70H1PSi3hKF5JdplkxuI6ADoBU9FTfsA0ijFLilpANC0hZVZQSAT0p9YviZikNttJGXPT6VrQ0qJjSvobSsrDKsCPY0yWGObHmRq5U5XcM4NYWg3iQRXBmbag2kfXmtWTUrWNI3Z8iTpgV7akmiXFp6HP30U8dwY5YyXfkEc7qpx6b5twF2YcnAX3rtvlZQw544NQx2kMRZ4kAkbPzHmlydivadzlNXs4/MSGLpCu3I6FupNZ409sDLYPcV1S6O5VmkkUyHpxwPenXGl7LRUgXfIWG5jxU2kVzROWhtvKcHvW9aWbpcoksDOj8ZHTHrml1Gyito7cceYQQ3uf8mtu0VktIVf7wUA0KOuoSlpoSRxrFGqIMKowBTqWjFa3sZWuJRQRSEgdSKXMg5WFFN3j1FG9f7w/OlzLuPll2HUU3zE/vD86PNT+8KOePcOSXYfRUfnJ/eFHnR/3hS9pHuP2cuxJmjNRefH/AHhR58f96l7WHcfsp9iSlqHz4/71H2mP1/Sj2sO4eyn2KmuWf2y1XEqxlDn5zgGuRnGxyjckcZHSuvvY7e8QK7MrL91gOlYFxp8qKzuyMBWUqkG9GbQhJLVGO/eq79a03jx/CPyqhcRsDnHFVFikiHNFJTlxuXdnbnnHXFaGRLbPtk+7nPFdho+mw3WkN5yY805Vu4xwCP1rlrWBXkXy23EnABGK9Dt4hBbxxL0RQtJJNintZnEX1jPYT+VMPdWHRhVYHnFd/cW8N1EY50Dr79q5zUdBe3y8AMsfoPvColC2x51Wi1rExghIyBn6U7zZV43GpEBjP9KkJBHIrM57FbzXPJNG9m4JyKn2Kei5P0qSO0uJD+6t3PvtwKTkkPlb2K4+UZPFSwJ5hyfvdverkWjXTNmRVHsWrV07TUtX8yXDuPugdBU+0h1ZpGjJvYxJ7eW3bEqFT70kXlOcTBtvqvausl2TKVkjVl9DVRdOtVORCPx5qJV4J6GrwzvoY66MJ0L2twkmP4ejVSNjdBynkSFgcEAV1aRRx/cjVfoKfnPWoeIXRF/V0cxHpN6/WLb/ALxFWY9EnP8ArJI1+mTW7Ris3XkUqETmZbQw3RhHzsDxgdatxypYr8gD3B/i7J/iadqqst38mRuUZxT7HSZp8PN8kfoeprtp3kkzDkalaKK0EU+oXBxlmP3mPaugtbCG2j2hQxPUkdamhhjgjCRKFWpK6IwtudMKSjq9yrLp1rL1iCn1Xis640V1YtA25fQ8Gtuim4plSpxl0OXe1ngPzI6++KaTPKQhMj+xJNdXQKj2Zn7BdGYFto80uDN+7X9a2LW0htFxEuCepPU1PRVxikaRpxjsFFFFUaBRRRQAUlLSUAFFFFACUUUUAJRRRQAlFLSUAJRS0lAyWiiikIR1V1KuAVPUGsW60iaJ/MtW3AcgZwwrbpaTimTKCluc8NQv4V2uTx/fWo5dQupRhpSB6LxXRuiyDDqGHoajW1gQ5WFAfXFTyPuZOnLuc/BY3FwflQgd2bgVHqVsLMqm7cxGSa6muV8QMTevz90gfpUSikjOrTUI3MWRGV81oQSmW0RScmPgfSq23cozzUlv+7kAxwetQcyOg0W7Ur9mdvmHK/4Vq5rJi0Qx3KSpN8gO4eta+K3he2p6FK/LZiUZpcVQ1O+W0j2oQZW6D096puxUpKKuytr1+I4TbIcu/wB7HYVkWbLBGZiRv6IP61WmYySEscnuTRuwvJ4rncrs4J1HKVwlfLEk5JNaOg6f5s4ncfIhyM9zWSpMkgArXh1eW3RIkjjCKMYwaI2vqKHLe8hviKwiglFzGVUSH5kz39ahsHgul8m5fy3A+SQfyNRa0pmmW8U7lkAyM5Kn0rNBx0NNvUqUlzXRqQXM9lMXt23JnkHow+laq+IYiozC4buM8VzkVw6A/wBaf5xPUKfqKFJoUaso7G1Lrk7giJET36mqc9xO4LTzHHoW/pWcZG7GmlievNK7ZLqSluyd5uw4qJmJPWmGgZJwBk0iBev1qxBGo+Z+fQVHsEKB5fwFW7Pbd7yPkWMZcnsKB2FhjeeZY4lyxrp9PsUs4+zSHq3+FcfJcFJcwsV+ldbo91Jd2Cyy8nJGfXFXTtc6MPa/mXqM0lFbnYLmjNNzTWOBSAaG3XC/WrVUoDm4FXa8jGu8ykNNYOsXVyty728hVLMK8gH8RJ6H8K36xbcJcpqMZOZLhnwP9kfKP1rnpb3YzVDgoHzwRnNOrNtG+1+H1GfmMJQ/UDH9Kn0qbz9MtpM5OwA/UcH+VKUbXAtMQqlmIAHUmq2pbRp88hRHKIWUMMjIFQ68SNHuCPQD9RVudBLZyRjkPGQPxFCVrMBllFCtvHJFEiF0DHaoHap6qaQ/maVbMeuwA/hx/SrdKW4CYpMU6ikA3FJTiKMUANrA8WttjtB/tMf0FdBiuX8auV+xj/fP8q3oK80NaMzI5MIfepZXO9IyDnAH0qHTsMPOkH7uPk56E9hU8CG51BMnln3MfTnJNembXOuaSK2ijSSRVwABk9alHQVyt1ctf6huDYQtjJPCqO9bllqcF1N5MasMDgnvitlK+hhKDWpfopaSrIEIDYyAcdM0uaKKAEeQKp9cVQM0rdXNWpxwTVTFcGLbTSR24VKzYBmPc0tAFLiuK7OywlGKdijFFwG4pMU/FGKAGYpcU7bRikA3FGKdilxQAzFG2n4oxQAzZUF8MWchx2/rVrFV9QBNjNjrtq4fEiZbHPSE1Sud23rmpnZhnBqpLKxJGeK9JI4pMr4oApaBxWpibnhq3E19FkcKd5/Cu2yB1rmvB43rcSEfdwgro3Hy0m3GLaJk7sXeopPNHpUeKMV5rxVRkle6s7a6IZ4Ru9RwTUa6fbJ92Ffx5q5ijFYupJ7snkjvYiWNV+6ir9BTsGpMUYqLsaSG4op2KMUhiYoxTsUYoAbijbTsUUAN20Yp2KXbTARIoy28oCw4BIqamouAadXr4Z3poLBRS0ldABRRRQAUtFFABRRRQMKKKKACiiikAUUUUwEooooAKSlpKACkpaSgApKWkpDCkpaSgCWiiigQUUtFMAopM0ZoAdXLa4n+nyjH3gD+ldPmsLX48TRyf3hg/hWdTYxrq8DEtSBIu/7oPNPuE2SsO4qJBhj7GpGO7r9KwOAvafrM1tiOT95EPzH0roLa8gulzC4J/u9x+FceAKYWdG3ISD2INXGbRtCtKOjOn1DVo7YGOEh5enstc5PO0jNI7Es3JJquZWHXmomdnpSk2TOo5sez7ulG15GAUFieABVmx0+e7fESE46nsK6fTtJhs8O+HlHfsKIxbCFJyM2w0CXYGnIjJ7dTRqWlpahGRmZTwSfWuiqOeFJ4mjccGteRW0Op0I2sjkZFPCqMiqr2y/3cNWvdW0lnJgjr0Yd6njuLe4QJfRgntIBzWVjl5NbM5oL2zzTthFamoaXGn721nSRO4zyKzfmQ89aRm00N8tyudvFIFJNSlppsD5iB0HYVYt7RywyCzHooFAkmyK3to2O6Ukr6DvVlIAzhYYuT2UZrVttGlfDTkIPQda1re0htlxGoB7nuatQb3OiFFvc5LVtOmtrOOaXjL7dvccVStXZIbhQfvKM/mK6vxJAZdJdgMmMh/wAO9ccjFM46EYNOSsFSPI7IUAnNdV4Yl3ae0fdHP61zEa5bHtV/Sb1rG6z1jfhhUxdmRSnyy1OxpKZDMk0YeNsg0/Nbo707hUUtSE4rL1PUFthsXBf+VKTsglJRV2XrTmY+wq7XPeGbqW6uLlpHLBVGPxP/ANaugrxcVLmqFQlzK4McKT7Vz/hv57i5c9lUfnlv61uXLbLWZh1CMf0rG8KgfZbh+5kA/JRUw0ptlE+jjypr60PSOYsPo3IpdDBiiubY/wDLCdlH0PIpXcW/iBR2uYcY/wBpT/hVe5nayvNSK8M8KyL9fu/4VVnLTuBZvGa9sr1EAMaoVU/3mHX8qn0yXztNt3znMYz+VCW729gsFts3quAX6E9yay9HgvDbvA12IkgkaMrGgz69T9fSlZOL8gLWjyqkc1qxAaKd1AJ6jOf61p1k2VutprlwnLebErhnOT6HmtaoqJc2gBRRRWYBSYp1FADcVy3jNN8toOgCsT+ldXisPxFYvdmN0I3Ip+U966MN/EQzknuTL5caL5cKfdQH8yfU1et7mOK0lOR50vyD2Xv+fSs65j8uUrtKsOoPFQnNera5V7GgHDZArXsrq306EGMCW4YYJH3V/wAa52H7wJOK17KWwiw0zNO/9xflUfn1o2K3Oj0q7mu43eZQADgEDrV6qOn6jBdHyoozHtHAOMYq9W0XoYSWoUUUGmIbIMoaqbQKsyHC1HgVwYzdHbhnZMixRipMUhAHXiuI67jMUCiaRIVDSHALBfxJwKftosFxtFO20baAuNoAp2KazKhG5gNxwMnqaAuGKWlxRikA2lpaKAG1FdO0drK6HDKpINT1Be8WU5/2D/KqjuiXscte3E06EyOGI7kAGssmrVwyN35qoa9WGxwTCnRpvbFMq1Zg/MQwHtVPREpXZ2Xhi3WDS9y9ZHJye/atVz8pqvpcflabbrjB2An8easSfcP0qnrGxm9xMUmKdH80an2pcV4T0YhuKMU6kYhVLMcADJNIBMVEZSLoQ+U2Cm7zO2c9KoWj3OqTi6EjwWaN+7ReDJjufb2rQjuIpLiWBGzJFjcPTPSqcbAVdWu3sbeOZACPNVXz/dPWr2KzfEibtFnPddrfqK0IG8y3jf8AvKD+lNr3UwHYpcVRutZsbO4EE0uJO4Azt+tXJZUhhaWRgsajcW9qlxfYBcUuKzLXXILm5WNYpVjkYrHKw+ViKo3V7q13PK+ngCCGYR4AyzEdT9KtU5PcDogtPC1Q1TVYdLgDy/NI33UHU/8A1qi0HUbnUreSa4iVF3YQr3FLkfLzAavakp1NHSu/BS91oAoooruAKWkooAWiiigAooooGFFFFABRRRQAUUUlABRRRQAlFFFACUUUUhhSUUUCEooooGS0UUUCFopKWgBKSnUlMBKp6pam6tSE++h3AevtV2ik1dWE1dWZxwjO7pg96jeNlPIror/S/OcyQYVj1HrWVLaSxDDowrncWjhnTcWVYFt2OJ5TH6NjI/GobkwoxWGXzB64xU/9nvIflVz+FXLTw40h3XDlF9B1oSbJUJS0SMIBpDhRk1u6XoBYLLd/KOoTuf8ACtm1021tOYohn1PJq3Wkafc6KdBLWQyKOOFAkSBVHYU/NJRWp07C0UlFACSRpIpV1DD0NZs+jBmzDJgejVqUUnFMiUFLcxTo0w6OppV0RyfnkUD2Ga2aTNTyIj2MSjDpFvH98s59+BV2OKOIYjRV+gp2aM1SSRaglshaKTNGaZQOiupRhlWGCK4C+tjaXssDDGxuM+nau/rE8SWHnRLdRrl0GGx3H/1qiaujGtC6uc1D1B9KkkXDZHQ1BEdkuD9KtyRSBAShweQe1YHBYntL+W3bdG2PUHoa3bbWLadcO4icdQx4/OuX6DpSAZpqTRpCrKB0V/rUMaMtud8nr2Fc3cTPNuJJJPXNOMfckAVE23qrZpSk3uOVRz3Oh8HrhLpsd1H866OsTwrtNpKVXHzAE+pxW5XlV377O+l8CM/WLcy2U0gnmj2RMdqHAbjvWd4csUl03zWlmAdz8qyFR6dq3LtPMtJkAyWjYY/CquiW72ukQRSqVcAkg9skmmp2p2NOpS1ezS0jgvbaPDW8oZscllPBpmuQGa8twhx58TRAn14IrdprKGIJAOORntSjVtYDOt9VyoiuYJkuRwyCMnJ9QelQxSmz1iXzx5aXaq6j0YHGPryK1zUU1tDcNGZowxjbcuexpc6u9NwK95BKbu1uIF3NGxVxnHyEc1dooqG7gFFLRSAKKKKACql599fpVuqd5/rB9K6ML/EEyld6bDex52hZez4/nXOXmntFKY5V2v6+tddEaq67AJ7EdmRgQfSvXa0uCny7nHm1ZcjINNaCSGXbINrDkjNRSSOZGLE5zUgUrGrbWBbnJ71JqmmW1dRsWM7ieOuK6zSY50tv38u8k/KN27A+tcQCas293LA4ZGIPscURdmOSujvM0Vk2WuwTKqTKUfGC3UE1rE4FbJpmDi0RSnkD3oqN2y9SVwYvdHXQ2EqpqhK6fK46rtb8mBq5UF7GJbKeMjO6Nhj8K5I7nQQavh9NlKsMrhxz6EH+lPe/tY4vMe4jAxnG4Z/Kq1rpNhJZxv8AZkLOgOSSeoqBYoV8PkrEivjy3IUZ+9tNaWi9BXZftr0Tlg0LxNs8xQxHzL61LazrdWsc6ggOM4Paq02G1i1jT/lnE5f6HAAqnDcG20c20fzXIZoUQdc5PNDgnsFzRurxILdZFHmlyFjCn7xPvTbmCS4tUZikc8ZEgIOQGHb6VX0+K1u9IiilUMsQAYHI2t35qqkAkS/Wx8w2wiKKNxYM/X5c0KKC5pS38cNskrqxdztEajLFu4p1rdLcxs2xomQ4dH4K1Clsx1OGZlO1Yc9OA/A/PFJcQyS31wkfyCW2wWxxuzgfpmlaI7sr2+rSXWqpBGqrAykgkfM2O/tWvWPHZNZPZvIUMpm2nb0A2kAD8q2aKltLBG/USobwZs5x/sH+VT1HcDNvKP8AYP8AKoW5TOEmOc9KrGrLhWHBqseterE4ZCVesUDsq4O5jiqajcwArf0K28zUoV4Kp835f/Xqn2JXc69BsRV9ABQx+U07bTJBtU1fQxFteYfoakbIU4GTjgVBZHh1981YNeJWVpsCtZXaXkHmKNrAlXQ9VYdQag1xymkzhfvOAg/Egf1pl7azQTm/sFBlx+9i7Sj/ABqtqN5FfW1gYmysl0gZT1UjPBpxim01sBbkvEsVeJUHl21vvJz0PRR+ODWZaLdafbwahJLu+1SAzxkf3jwQfamapKHj1NOTmdFYjso29avarPFeXFrp1uQ5aRXk28hUHNapW+YGhfwfabCeDu6ED644qnptzI2gRTQx+bIibdmcZIOCK1azdGs57JLmObZ5bTF48HnBrGLXK0wMHSLO41NmLx7IGmLzSHrJzwtb+uMo0e7VSMiPkelQDTb+0eVNOuIkglYviRclCeuKsQaVGljLbzSPK03MshPLGtJzTaYGfJaunh2xkgQs9vsmAA5Pc/zpLC/jsbiRpQ8dnduZIpHXG1j1B9OlbsESwQJCmdqKFGT2FLJGkqFJFV1PUMMip9p0YHMTz6Zea+0l0/m2xQKjnIRW9M10cVxaLsiimhA6KiuP0FKbW3MPkmGPyv7m0Y/KoYNKsLeUSxWsauOQcdKUpxkrAXhTM4YinimN9+tsHK07DHUUUV6ggooopgLRRRQAUUUUDCiiigAooooAKSlooASiiikAhooooASilpKAEooooGJRS0lAEtFFFAgpaKKYBRRRQAlFFFABSEA9RmlopAJgDtRRRTAKSlooASiiigApKKKAClzSUUALSUUUCCiiigBaM0lFAC0hAYEEZB4IpaKAOT1jR2tnMkQzEe/932NVLW9urIFEY7fQjIrtmUMpVhkHqDWRd6Gj5a2bYf7jdPzrKUOqOWpRd7xMJ2kvJdwQbsdEXFROTC5VwVI6g1dl0+6hY7oXx6gZFN+wzzfL5TH8Kyszm5X2MyaYyD0AqFW2mukttCiUbrnr/cBrJ1SxFrcMqD5Dyv0puLSuaezkldnS+FVxpjH1kP8AIVtVk+F1xosZ9XY/rWvXj1fjZ30/hQ2kp1FZljcUlOoxQAw0lOIpKYBRRRQAUUlGaAFooooAKp3n+tH0q5VK85m/CunCfxBMjjNNvijWMgLAYGetQ3WfssmHCnHUnFZdvYS3TDawA9TXqt9DnqTa91HPXa7bp/QnNKjySKAWJCjAyegrW8QaT9ihinD7yx2txj6VjwnquM5p9DppXsriGQ9KUSGojwTSoQGBIyKLGly3FKRjjNdJpWrxfZvKuZNrKflJ7iucRkK5XrVuBoBGBLE5b1Rv6GoTsy2ro6lZEkIZGDD1BzVisrSFiFuXiL4Zv4vatTp1rmxWtjSirXCgjiq1jM9zAJ24Ehyi+i9qdDOZbiePGFiIXPcnGTXLZmxJDEsMKxpwqjAqEWcfkTwsSUmdmI6Yz6VZo6DNCbGVrKyjs95V3kdzlnkOSfSni1txcm5ESiYjBfHNSRusqK6MGVhkEd6dRdisJgYIxwaSNEiQJGoRR0AGBSTSxwRmSVwiDqTTgcgEcg0tRi0UVHNNHbxGSVgqDqTQBVmt7me+iLmMW0TbxjO5jjvV2jqMjpS027gJTZBmJx6qadR1BFJbgecMck0lEilZGB9TSV7EdjgluSQvsfJGa6DwncKdTZHGGeM7cfmaw0ti6hldSCPy9q6zwtpawQ/bHyZXyq+gFNWuS72Ohpkn3TTs01/u1RmV7Y4mI9RVuqMZ23K/Wr9eTiladwErF1LR2fULe8tF+YSq0qZwDj+L61t0Vzxk4u6AqRadbxtdErvFy26QNyPpTrOwtbFSLWFY93Ujkn8TVmihyb6gFJS0VICUUtGKAEpKdSUAJSikpaAFpsnABpwocfKa1oS5aiYxAc0tNQ06vbQgpaKKYBRRRQMKKKWgBKKKKACiiigAoopKAFpKKKAEopaSgApKWkpDCiikoASlopKAJaWiigQUUUUwCiiigApKWkoAKKKKAEopaKAEooooAKSlpKACiiigAoopKACiiigApaSloEFFFGaACkoooAKXNJSYoAUmo3NPNROaQETmszVbb7Rb7lHzpyPf2rRc1Ealq4mrqxZ0CPZo1uPUE/qa0KxZtUlsIEEdsrxgYzuxiqqeLBvxLZ4HqHz/AErxqlCpzPQOeMdGdJRWQPENs0e5ACfQtj+lVW8WQqSDaSfgwrP2FTsP2ke50FGK57/hL7UfetpR9CKVPF9mxx9nn/T/ABo9jU7B7SPc6DFNK1i/8JXZDrDOPwH+NKPFennqkw/4CP8AGl7KfYfPHuaxpM1mDxNpb9XkX6pSnX9L/wCfn/xxv8KPZz7Bzx7mlmisz/hINM/5+P8Axxv8KlGsaeRkXC4+ho9nLsHMu5epay/+Eg0z/n4P/fB/wqVtZsUjSRpvlfodpo9nLsHNHuXiay9Tu4raT5zliOFHU0/+3dPP/Lc/98H/AArC1ORb6+knhbMIAG4jFdGGjKM7tGdSoktBkt1JcSZY8dgOgpPtFwjKkUjKAc/LxUDOsXA60katJICc7a7zhcne5o69drcaYkRG5xtYsDwDXNqfKbJro57GWXTpXKFQiFsnviuZfIJzWiu9z0KEpOOo1m3MT60AEnAptPiYD2NUbotwpgCrlvA0sqoOdxxxTbO0mnI8v5gfSugsLH7GrNIwLH9KhK7Lbsia1t0tY/Ljztznk1cIyCD0NQAg4IOanrmxXQ0o9Sjo2VsRC334HaNvwNNhfybzUjjJUK+PX5f/AK1TrbvHqDTxkeXKuJFPqOhH8qkFuounnz95AjLjrg//AF65m1c2KOm3TzXUsbzebiNXPA4J6gfpUcl+Y9Oluppgxm3LFEo+71H/AOurosIUlieHMQj42pwGGc4P40k+m27xTiKNI5JQQXA70043DUoabKLyRES52QWwVViU4ZyB1PtWxI6xRtI5wqgkn2FUl0ey8pEkhV2UcvjBJ7nirMdtEkLQgMY2yCGYt1+tE3FvQFcwnup9Xuo4WiAtkIlZU5bHYH3NbKX8DRPI5MXlttcOMFT2qppotdPa9jJWIrJuIJ/hwMf1qfTkMnn3MiYFw4ZVI6KBgZ/nVTsJXLZljEoiLjeRkL3IoliSeJo5F3IwwQadtUuH2jcBgHHNMWOOFpZckb/mYs3AwP0rJFFHSy9vLNYSOX8nDRsepU9vwrSrO03/AEi6ub4AhJMJHnuo7/ia0ac9wQUDrRQKlDPOLkYupV9HI/WmVPqK7NTuh6TP/M1DXrx2Rwy3ZLbDMq4/GvRrCPyrCBMYwgrg9Jg8+6jQfxsF/WvQh0xVx3M5bC0j/dpaa/SmQUnO2TNaQOVB9azZfvVfgO6FT7V5uMWzAfRRRXCAUUUUAFFLRQAUUUUDDFIRTqKAGUUrDFJQAtBGQRRSihOzuBElSCo8YY08V70HdXEOopKWrAKKKKBhRRRQAUUUUAFFFFABSUtFABSUUUAJRS0lABSUtJSGFJRRQAUlFFAE1FFFMQUUUUAFFFFACUUUUAFFFFABRRRQAlFFFABSUtJQAUUUlABRRRQAUUUUAFFFFAgzRSUUAFFFFABmgmikNADSc1E5qRqiNAETU3FSFaTbSAiKbgQRkHtWRfaWVBeJdydx3FboWjbUuNyZQUkceY9v3SR7UzysnrXWzWFvPkvGMnuODUK6Taqc7Cfqay9mzn9izmRZmVvlUsfatG101YsNIAW9B0FbQtkjGEQKPYU0xVShY1hTS3Mu5sUuBnGHHQ1kSwvDIUdMEV1XlUya0jnQq659+4ocbjnT5tUco8IYZUYPpUPNbdxpkkGWHzp6jtVKS3DDI4b+dRaxyyTW5THuKdg9qk4RsSoce1O3JuAjU/jSJuMgg8xsE7R60jmRAY2BK+n+Fadtau5CxoSTW5b6XCkJE6LIzDBz2+lOMWy4QlI5CN9v3uRVua682NURAiqOAP51qXnh0Z32rHH9w/0rO+wNC373cPbGKGmiZRlHQNO06S8l3PlYh95vX2FXo1X+0VSNcIJAAB6CmrLMYxGHYLjAUcVo6XZNGxmlGD/CDTSuVCN7JFy9/wCQfcf9c2/lXAzqfvH6V6FcjNpMPWNv5VwRj3jbz7VpLRo9GC0KVFOIxTaYyxasS3U4rQjc/dZjz71kxuUYEflWlZzRtMjzA7B1A71nJamkXodJp1v9mtghbcSd1adUraZLiFZIs7T0BGKu1zYrZGlHqFFFFcRuFFFFACUUtFMCGS1gmkEksKO69GZQTUtLRRcYlUJ9Plupv9Juma3zkRKu3PsT3rQpKabWwhFRY0CIAqgYAHQUtFFK4wooooA4DWF26xdj/pqT+fNVBWh4gG3W7n6g/oKoKM16tP4UcU9ze8KoHvwf7gLfpXZiuY8JWwEksrL8ygAZ7Zrqa1iYy3Epr9Kfimv0pklKXrVu0OYcehqrL1qayPLL+NcWKV4AWqKKK8wAooooGFLSUUALRSUtABS5pKKAF6io2Ug+1Po69aAIwacDSEYopANbh6cKbJ2NC17WHlemgJKKKK3AWiiimAUUUUAFFFFABRRRQAUlLRQAlFFFACUUUUAFJS0lAxKKKKQCUUUUAS0tJS0CCiiimAUUUUgEooopgFFFFABRRRQAUlLSUAFFFFABSUtJQAlFLRQAmKKWigBKKWkoAKKKKBCUUtFACUhpaaaAGMabTjSYoAYRS4p2KXFIBmKXFOxRigBmKCKkxRigCIqaYUqzikK0AVilASpytJigCEJ7VXm063lOSm0nuvFXttLtpWuJpPcyX0SJxguxHuKfBoNpEwbDMR6mtULTwtHKifZx7EUUCRLtjQKPanlal4oxTsWkQ4NIYwwwyg/UVPijFAFcQRrysag+wp22pcUu2mFivMP3En+6f5VwRmaB1kjwGU5HFegTj9xJ/un+VefCaFZFLoXUHJX1rOZrAr3MzTzNK6qGbrsUKPyqA1LPKJZCyxpGOyr0FR4zQABc1Ztx8w3ZxUEZZW4q9AUfqMGpkXE6myntnhRIHGFGNvQ1pVzFrYTSQpNGQpzwCcGumXO0Z64rlxOyNaVtRaKKK4jcKKKWgBKSlxS0ANopcUUAJRS0UwEoopaAExS0UUAcN4nGNbl9wp/QVQtv9aOwrU8WrjWAfWNT/Osq2cpIMDOeMV6lPWCOOXxHbeGFxZyvnOZMfkB/jW3WR4eG3TQcY3OTWsDW0djGW4tMfpTqa/SmSVJadaHEw9xTZabC22VT71z1o3iwNKiikrxhi0UmaKAFopKKYC0UlLQAUUUUALRUbzxR/fkVfqahOoW46OW+gqlCT2QFk00ioBeo33UY/WneazdsVrHDVH0Ae/3aRDTCzHrSpXpUKbhCzAmBp1NFLXQAtFJS0AFFFFABRRRQAUUUUAFFJRQAUUUUDEopaSgQlFLSUDEopaSgApKKKQEtLSUtMAooooAKKKKBCUUUUAFFFFABRRRQAUlFFABS0lFABRRRQAlFFJQAtFJRQAUUUUAFFFFAgpKWkNACU0806kxQA3FLilxRigBtLS4oxQAlAFOxRigBMUuKWigBAKXFAFOxQAwim7alxSYoAjxS4p2KMUAAFKKKWgAopaSgBaSiigAooooAjm/1Mn+6a84kgcZ6fnXo83+pf/dNefPIkbAldw7g96iTNIJMoUKxU8UrdTTTSKLMWw9Tz71NGwU1ng4PFW4jkVDRaZs2GqvHKkT5ZCQMHtXUj7o+lcTErI6OAHwRxXXKzbRnIOOlZzpe0VhqagyxS4qqSxHU1C+71NZfVX3K9saFFZD7vU/nURDeppfVX3H7U26WsHDeppNreppfVfMftTf/ABorn9jetLtb1NP6t5h7Q3qPxrB2v6mmyQmVCjFgCMcGj6t5h7U6DI9RRkeorkJrKKP5WuCCBnBGTVH1DMR70vq/mP2h3mV9R+dJvT++v5155OnG5XB/GqxFNYa/UTq2N7xftOoxFSDmPsfc1iRMVcMOoNMxSrkHiuyEeWNjnlK7ueg6KNumw+4J/WtEGs/SCG0u2I7oDV8VoZMfTH6U6mv0piKs3Q1CDippag5zWclcDVU5UH1FFVVugkSjYSQKhe/k/hjA+teS8PUvohmhRWQ9zdP/AB7R/sioysz/AHpHP1NWsJJ7gbLyxoMu6qPc4qB9Rtl/5abv90ZrNFtnk09bX2raODXVgWW1WP8AgjdvrxUTanO33IlX680C29qkFuPStY4WCArm6vH6yYHsMUwrNJ9+Rz9TV4QD0p4hx2rVUorZAZ62vtUqW49KveXThHitFFICKKIDtU+0U4LilxVWAbtFGKfijFAABS0UUwFooooAKKKKACiiigAooooASlopKACiiigYlFFFABSUtJQAUUUlACUUUUgJaWiigApKWimIKSlpKACiiigAooooAKKKKACkpaKAEooooASilpKACkpaKAEopaKACiiigAooooASkpaKBCUYpaKAExRS0UAJiiiloATFLiiigBMUuKKUUAGKWiigBKKWigBtLS0YoASijFFABRRRQAUUUlAC0lFFADJv9RJ/un+Ved3WcDPFehTnEEn+6f5V57cBQnUms57o1hsUjSU402gY9AD3q1EuegBqskTP92pod8Mq71JAOSPWpZSOj0Ms2UeFcDkNjkVs4qnpt5azRhIE8pj/AAHv+Per+KuOxnLcbimOmRU2KMVRJTaOozGavFRUbKKVh3Knl0vlVZ20u32osO5V8qjyqtbaNtKwXKvlU4Re1WNtKFp2C5hajZLDJ55kO5zgKRWbNB1rsJUh8vdcBNo5+YVz91HCszssy7CcgBDWclY0g7mBKhUkVAavXSjcSpyKp04ikNpQM0VLApaVVUZYnAqiD0KyTy7OBNu3EajHpxVkU0DAANPFUQKKa4p+KRhTEVnXNNEfNWfLzQEFICHy/am+SKtbaULRYCp5I9KURAdqtbaAoosBAIqcI6n2ijFAEQjp2wVJiigBgQUu2nUtAxu0UYpaWmAlFLSUAFLRRQAUUUUAFFFFABRRRQAUUUUAFFFFAxKKWkoAKKKKACkpaSgApKKKQBSUtIaAEooopgTUUUUhBRRRQMKSlopgJRS0UAJRS0lAgooooAKKKKAEopaKAEooooAKSlpKACiiigAooooAKSlpKAFopKWgBKKKKBBRRRQAUUUUAFFFLQAUUCloAKKKKACiiigAopKKAFpKKKACiiigAoxRRQAUhpaQ0AQ3XFrL/uH+VcBOpdOeNtd9dn/RZv8AcP8AKvP5JFGVOT71nPc1hsVSKbilY5NJQUOWN8ZCkj2p6u4PJz9aIyQRjr7Vo287gjcA/s6hv51LY0hdNuDFcxyMMhTnFdbbXEd1EJYjlenNZenrZXZ8p7dY5cZ+XgEVrW1tFaxeXCuFznk5qoIibH0U7FLitDMbimlakxRikMi20bamxSFaAI9tLtp22lxQAzbTglOAp4FAFO/sjdwhVYKynIz0rGv9Me1gVpJA+44wBgCulkJSJmVdxAJAHeuYn1O6lLhm2j+7gYqJ2NIXMC9AVwqtmqtW7yZpWO/BOeuMVUpR2HLcSrNgypfQM/3fMXP51XrV0GGOTUoMncQ4OCKok7nvSinbaXFUZgKWkFOpiCjFFFAwoopaBBRRRQAUUUUgCiilpjCiiikAUUUUwCiiikAUUUUwCiiigAooooAKKKKACiiigAooooAKKKKQCUUUtMYlJS0UgEpKWkoAKDRRQAlJS0lAE1FFFMAoopaAEooooAKKKKACiiigQUlLSUAFFFFABRRRQAlFLSUAFFFFACUUUUAFFFFACUUtJQAUtJRQAUUUUAFJS0UCDFLRRQAUtJS0AFFFJQAUUUUAFLRiigAxRRRQAUUUUAFFFFABSUtJQAlIacaaaAILv/j1m/3D/KvPrlSGzjGa9BuubWX/AHD/ACrz+5IGADk1nLc1hsVcUAUpoFBRJHwRVyFsc81VhUk8DNX4U9Ris2Wi5aXptJN4RW3YBJHauqXBUEdDzWHo1okzvI6kxrjYe2a3hWsNjKo1cTFLiloxVmYmKMUtFACYpcUUtAABRtpRSigBu0UuKdRigArnNcSIXh2NlzywxwK6OuZ1qa3mud0ILHo7A8E1E9jSnuc/erGXJHDVSq9dlGJA4IqkRURLkNrV8OIx1m3x0B5/I1l1teGig1KDn5tx4/CrIZ3OKMUZoqzMKKKKBBijFLS0AJRilooGJiilooAKSlooASloooASilooAKKKKACiiigAooooAKKKKACiiigAooooAKKKKACiiigApKWigYlLSUUAFFFFACUUUUgEooooASkNLSUATUUUtACUtFFMApKWigBKKKKACiiigApKWkoEFFFFAwooooEFJS0lABRRRQAlFLSUALRRRQAlFLRQAlJTqSgBMUUtFABRS0lABS0UUCCiiigAooooAKKKWgBKKWkoAKKKKACiiigAooooAKKKSgBDSGlpKBkUwzBIPVT/ACrzu4ZS3AwRxXo7/wCrb6GvN7lUWRgjZ55qJFxIM0CiikUTwMwPFX4ZW9qz4SQfarkZGazZojfsdUWC3SEW5OP7p61txMWRWKlSRnB7VxsQJkXY2054OcV1umqDaIPN80jqd2efTNaQd9DOpFLUsUtO20EVoZDcUlOpKAAUUUtABSikooAdRSUtABXP6qmn2BVDE+9wWADcCreq6m1tIIYcbsZZuuPaua1CZp5PMncs2MAn0rOUlsawi9yrdvAzkxgiqbHPapHPPHSoSealFsK1vD0LNqts+cAMf5GsmtDRbyO0v4nlzs3ckdqohnoNLTC2Bnr9KXNaGQ6im5pwNAC0CjNFAC0UlFAC0UmaKAFopKKAFopKKAFopKKAFopKKAFopKWgAooooAKKKKACiiigAooooAKKKKACiiigAooooGJRRRQAUUUUgEopaSgApKWkoASkpaSgCalpKWgAooooAKSlpKYBRRRQAUUUUAFJS0UAJRRRQAUUUUCCkpaSgAooooAKKKKACiiigAooooAKSiigAooooAKKKKACiiigAoooxQAUtFFABRRRQAUZopKBC0UlLQAUUUUDCkpaKBCUUUhoGFNpaMUANblT9K86vItkzEDAJPFejEcGvPb7/WnByMmokXApGkpzUlIsFYg8Gr1od/XrVVFjPUsP1q9a2gZgY5Fb2zg/rUspGvbaNPcRpKpRUbkZPWt/TbP7Fb7CQWJySKpaJLJ89vJnEYBXIrXq4pbmU29haKKKsgMUhFLRQAmKTFOpaAI6KfikK0AIKWkxiigDnNbtjFdhkj2xtyWz1PesO6RR83JrrNS0qS+uA4n2rjGD2rEv9OFo/ks5cYznGKxkmnc3hJNWME/MajcYNWbiNUkODxVeTGflOaENjKlt0eWZEiXc5ICgetRVd0h/L1CF842uD9easzZ6Em7Yu/72OcetOxS4pcVZmNxS4Ip2KKAG0tLRQAUUUUAFFLSYoAKKKKACiiloASilpKAClpKKAFooooAKKKKACiiigAooooAKKKKACiiigAooooGFFFJQAtJS0lIAooooASiikoAWkoooASilpKAJaKKKAFopKKYBRRRQAUUUUAFFFFAgooooGJRRRQAUUUlAgooooAKKKSgBaKSigBaKSloAKSlpKACilpKACiiigAoopaAEpaKKACiiigAxSEU6igBtFLRQAUUUUAJS0UUAFFFFAgoopKBhRRS0AJijFLRQAxx8p+lcFMxVi2wHnuMiu+l4jc+gNcGPLLjzWOzPzEdcVnPoa0zPlYM5baq57KMCo6muzAZP9GMhT/poBn9KhpIocnWr9tj1rN71dtV7nNTIaOg0iSb7bGithP4huxn8K6Suf0K3Wabznb5ouQv1roa0hsZVNwoooxVkC5ozSYpaAFopKKAFpKTNITQAdaKTNFAC1ia/CQ8c+7IPy49K2qzNdjdrZXU/Kh+Yf1qZbFQ+I5a9RCpJbmso8Gtq6UNEckdKxnGCayibyGmnxsVYMDgjkUygVoZHpmm3D3enwTyLtZ1yRVmsXw1qK3liICpWS3AU+hHY1s5qzMWikpaACkoooAKUUlFADqM0lFABRRRQAUUUUAFFFFABRRRQAtFFFABRRRQAUUUlAC0UUUAFFFFABRRRSGFFFFABRRSUAFFFFABRRRQAlFLSUAFJS0UAIaSlpKAJaKKKACiiigAooopgFFFFABRRRQAUUUUAJRS0lAgooooGJRS0lABSUtFAhKWiigApaSloAKSiigAooooAKSlooASlpKWgAooooAKKMUtACUUtFACUUUUALSUUUAFFFFABRSUUAFFFJQAUZopKAHUU3NLmgCO6bFrKfRD/ACrgJ2KIeMZ4rvL44sLg/wDTNv5VwN0uVyGzis57msNiqeaMZ4pD1oBpFFiKDcRxWhDGqAA8elZ8Ejg8GtK2YllZiCR0zUMtGvo1u0lx5obaIjyB1PFb9Z2jO8lqzvGindjKjGa0K2jojnm7sdRSUVRA7NJkUcUUAGfajn6UUmaAAj3pKM0UAFGaSigYuaytZvQkRgjf5z94egrUrMv9HW7nMqymMnqMZqZXtoVFq+pzU7K6428+tZUw/eGty8tXtrgx9we46j1rHu0KzEkdayjuby1RXoFLSVoZHY+DY3W1uHZAFZwFbucDkV0dc54PuHltbiJudjAg/Uf/AFq6LNUiHuLRRmlpiCiikoAKKKKAClpKKAFooooAKKKKACiigUAFLSUUALRSUtABRRRQAUUUUAFFFFABRRRQMKKKKACiiigAooooEJRRRSGFFFFABSUtJQAUUUUAJSUppKAJaKWigAooooAKKKSgAooopgFFFFABRRRQAUlLRQAlFLSUAFJS0UAJRS0lAhaSiigBaSlpKAFpKKKACiiigAooooAKKKKACiiloAKKKKACkpaKAEopaWgBtFLRQAlFLSUAJRS0UAJSU6kxQAlFOxRtFADKKdtFJigChq9zFBp83myKpdCqgnqfauGe7IZtiLggjkZrpvFWmT3AS6h+ZI1w656c9a5SSF0Xcw4zjrUS3NI7EeaVQWOAKbTkJB4/SkUWIUbdgCtO3BXgjms6CV4n3bd2fWtawME9wrXIZEH9096z6mnQ2tBKCCRASX3ZIPQVq1DaW0Nuh8kcPySTnNT1ulZHNLViCloopiFopKKACkpcUuKAG4oxTttG2gBuKXFOxS4oAaBRinVBexyy2siQttcjikCMXX2Q3EbAqSFwcH3rmL1MvkHIP6Vo3MjxEpIvzZxWXcu2/HSsd2dKVkQPFhQ1Mp5ZjwTxTatEM6nwipimlQ/xrurqK890ae5i1CL7LkuzBSvYjvXodVEzluFFJS1RItJRRQAUUUUALSUUUALSUUUAFFFLQAUUUUAFFFFABRS0lAC0UUUAFFFFABRRRQAUUUUDCiiigAooooAKKKKACkpaSgAooopAFJS0UAJRS0lACUlOpKAJaKKKACiiigApKWkpgFLSUUAFFFFABRRRQAUUUUAFJS0lABRRSUCCiiigAooooAKKKKACiiigAooooAKKKKACiiigAooooAWkoooAXNFJS0AFGaKKAEozRRQAZpM0UmKAFzRmkxSUAOzS5pmaKAHZpc0yloAdmim5ozQBV1Y/8Su4/wByuK/dSrIkrKpCErk4+YDiu01bnS7kDg7K4BLaaaQrHGzsMnA9BWctzSOxCBuOAMmjGDjoaXp04+lSi5lUAMQ4HZxmgslgbgbhV9AroqIeWIGKqQTJIo3IFb26VcgRWkVUwSTgZOKzLWx2MEXlQJHnO1QM1Jis/SY54lcTOSvAQZyK0a3WxzPRiYooopiEpRSUCgB4paaDTqACiiloASiiigBaKTNNkkWNC7sFUdSaAMDWJbSymZY7ZXlfk7+VX6CubugGy5FdRqGrwOGRLZZcjG5xXN3LB88AD0HasW9dDoitNTNPWm0512tTapEs0NCl8nV7Zj0Lhfz4r0LNeYws8ciyR5DKcg+9dhba60vlrJHtYjkg0+ZIwqTUdzeparrcJvVN2CwyPeqUeo+XNJE5LDzCAfbNNySJdRI1aKZHKsikqeAcUxLhHnaJeSBnNMq6JqKKM0xhRRmigAoopM0AOopKKAFooooAKWkooAWiiigAooooAKKKKACiiigAooooGFFFFABSUUUALRSUUALRSUUAFFFFIAooooASilooASkpTSUAS0UUUAFFFFABRRRTASiiigAooooAKKKKACiiigBKKKjnmWCPe3QUhElFMhmSdN8bZFOoBO4UVS1O9ayRGVQdxxzVm2nW5gWVeh7elF9bC5lexLSUtJkZxnmmMKKKKAFopKKACiiloAKKSigApaSigAopaKAEopcUUAJRS0hoAM0UhpKAHUlNzTJJVjXc5wKAJaKjjlWRAyHINOzSC4tIaKSmAtFJRQAZozRSUgFzSg02lpgVdV/5Blx/u1wt07JgKSueuK7jVj/xK7j/AHf61xNw6LGQw3Mfu+1Zy3NYbFMZoxRu57U/GaRRatiCo49quRBQelVoI8IMYNWUAHWoZoja0c28VwSZB5kg2quDW5WLo+n4dLpicY+UVtVtDY552voFFFFUQFFJRQA4U4UwU6gB1FJS0AFFFFACVna4u6yBG75WHQfzrSpGUlCFOCRwfSk9UNOzOMlT161QlQjNb2o2EtrCJZpUYlsH1PvWJcTKDxWFrHSmmrmfIOaYafJLk8LUWatIhsnhmMcbLtzmrkEm0q2eKzAcVfhbdArfhUzRwYrVJm39rZjE2cFAADUTSfvM+pzVJJhtAPBFOM25uuazOLmZ0Oj3BaRozzn5qitX2asyjplhVXRpNt8nPXIqMzlb5pAedxNXfQ2U/dRvx3sWF3NjeSBRPeLHcpDnJb9Kw43/AHeSeVPFMe4YziQnJHSq9oae3Z1G4Y60ZxisFb9xBt6sWzn2rRgu/NnjjPXYD+OKtTTNo1UyS5uxCWz2FU5r87osH3NUr2482aTn5d3FVSxLDJrOUzCdV30OgsLpngkZ+SnNTWl4lwoywDEnis3TW/0S6yf4apW77byMg/xCq57FKq0kdTRULTYukiyOQSaldwmM9zitLnSmLRTHlCyondqkoGFFLRTASilooASkpaKAEpaSigBaSiigYtFFFACUUtFACUtFJQAUtJRQAUtFJSAKKKKAEopaSgBaSiigCSikpaACiiimAUU1mVBliAPehHVxlSCPakK4tFV7m9htnCyE5PoKljmjlQMjgii6DmV7D6KXtSUDK97dpZxq7gnJxxS2l3Hdxb04PQg9RVfWo/Mss4yVOax7G4a2k3L+I9RWblZmE6jjOz2OnqvdytAokHKg/MPaqd1qQAjeFwVbqKkmmW7smKH5gMkVXMug3UT2LkMqTJuRsis/WHZE2Z+VuR9RWfY3ptZwCflJ+YVq6mnn2W9OQvzDHpU810Tz88H3KOj3Gy4MRPyv0+tXLu/e3udhQFcfnWCJCkgI4ZTkGtu4Vb63hcfePpUxk7WM4TfLZEWrlbvTlmjOdpycdqraBebJDbueG5XPrVR5XheSHJAPysKrZMUodDhgcg1PNrczdS0rnRXGotBqIiP+qxg/40Xtz9nuYZlbMbjBx0rHurjz5Fm6FgMj3qUSmW2aA84+ZKrnL9s3odHuym5eeKoT6kFKBTz3qHTr0eWqOeOlUL5fLnkTptbI+lU56aFyqu10dIjiRAw6GlzisrRbvcphc89RV24kwQg/jyAfftVqV1c1jNONyxuGcZGaWsGeR9onRiGHyuM960tPvBdR4P8ArFHNJSu7CjUTdiyZox1deuOtP61g61GYbgSKSFbn8auaRfG4Bjc/MBkUc2tgVX3uVmnRTUYOuVORTZ5RDEZD0HWqNCSikUhlDDoaWmMKKKKACkopCcdaAFoIpAQelRXchit2deopCbsrkhFUtVXNi/tg/rT7C68+PDH5hUerH/RyvZhUt3REpJwuippc7fZ5Y88ryKWyvZEufJmbIPQn1qjZy+XIf9oYp2oK0M8bdDtBrNSZzKbSudEDQTWJe38wjgeF9odMkD1qG8vHuI4gGIIHzAdCat1EbOskaV7qP2WVUChwRnrVm3uFniVxxnt71zTsWXB7VNaXTR/LnjINSp6mca75tdjpHZUXLHA9aydSkkjuEkjc7SMjB4pdUnJjUK3yOuaqtL5tkUPJT5h9KcpFzqX0Rcm1eOGOFipO/rjtT9SvTFYiWHDBuhrDnZWtCrHlG3D8ev8ASrFrMJ9JeBvvRtkfQ1KmzNVm9C7Jc/atBmbOWC4P5iuPuY23s+Pl/lWxaXHlw3Nux4dOPqDWTf8AEgAPGKadzsoS5oXKo689KnZcdOlQVLE5wVPINORvEs274XrVwHAyRVONehFWMkgZHSszQ3tKlvZGjCsfIU4OQOBW7WToNyklr5KqQyck9jmtXNbx2Oee4UGiiqICjFFLQAUtFFAC0tIKXNAC0UlFAC0tJRQBl63ps1+Y2jlVVTqG/nXI3EKiRkByV7ivQqwtf06Nbc3NvCBJn5to6+9Zyj1RpCXQ4uaPaairSvIlUd8kVnEUosqSENX7Xm1Y+hqjirVlKq+ZG/Rxx9aJ6o5a8LwJaUMRQRSVkecaWlSbbxDnpn+RqHefNJ9arQStE+5eozTg7ZzSYdLF0O2KZk7qjEjYpnmtmgRbL4xVuwuCk5k67UOPyrL3liO1WLZwgcnupH500aRdhrSZak3nPtUZdQaN4zwKQjTtJCtldH1Cj9arREtMvbkU+GXFnN7lf61DbvunQf7Q/nTHfY27mQjWEC+qirOoTBJ4Uz33Gs2eQNq//bQD9aXVJf8AiZNnouBWiZupWTLk02dSVc8AqK1CyggE8npXNyTE6gW9ZBVzU52jvo9pxtAIpqRUalk2bNIWGKq6hM0NqGBwSQKh+05tY2Y4LZq+Y2c0nY0s8UVXeUKiHPXFHngXIjz1HSi4+ZFimkgdagnu1hmRD/FUV9OqQ8HnGRRcHNIuUCqtjci5hz/EODU4cFcg007jUk1ckpKTPegGgYtFFFAwpaSimAtJRRQAUUj5CNtGWxxVa0vVuMrja46j0pCuloWqKKWgYlFFGKAEopaUCgBtGKfgUbaYBVW8vRbOilc5689KsM6opZjgDvWHdN9qvH2HKgHH0FZylYyqT5VobysHUMOQeaWqNlPizBPOzirTnzYCY2+8OCKpMpSurhLEkuA4yPSsOSdrC+ZYyfLzypp7atNDG0bruYZ5PWs+S4+07Xc5fGDnvWUproc9Sqntua+pot1ZJcR8lefwrJSVxGVDFQevNW9Mu9gaCTmNvWq1xEYZmXt2+lRJ31M5vm95F6w1FoQI5csnY+lLLfstx+7bKk5FULdC8gQHlulNkyrehB5p8zsCqSsdBHMt3E0bcFhXPXCNDKyMMEVcWV41jlU9f5irktvHqNuZk4kx096b94p/vF5mATVyyuSjYPTvVRxtYqRjFMDFHz2rO9jBOzJ7qPZKSPX9K19FufMiNtJzx8ue49Kyy3mR5xnH8qhgme3nVlOGU5FUnZlRnyu5LqERguXTH3Tx9KmsbllTZnpzU2rbLm3ivE4yNrVlRSeW3BoejCT5ZaFjUWWS6aROjYP6VUY5x61JI+5jTOPzqTNu7uIvXFWFJGCDjFVuQeKnU5XNAhyOVY4OBmrd5+/t4px977r/AFHSqXerNtIvlyQv0ccex7VSLT6ENtKYZ1cdjWlqUx2pNGflbDD61kyKVYg8EVYWXzbF4T1HzL/Wmn0KjKysTSzrHdnP+qlAYj2NNR3sLzI52n8xVWV/Ms43/iiO0/TtVpnFzpscvV4Tsb6djRcaZs3kKXtiSvJxuQ1ztlObe7RicAHB+laWjXoUG2kbjOVz/KsvUF8q8kGMDcacnezKqSulJG9DdfZ7t4W+6Tlfxq1Oy3NlLsOcqa59pTJFBNnnG0/Uf5FXbW8EM+1j+7k5+lUpdC41ejLGiXhmiaF/vR9PpWjPJ5ULSYztGcVzVhOLTVjuPysSpNbmo3IghAZCyv8AKSO1VGWhpTn7hLaXcd0hKcEdQe1TZzXKxXUltMJIzg9x6itOy1Lzbh95wrdAexpRqLqKFdPRmq7quMnGaq6m2LNsHByOayri9aTUsfwKcAVJcXgls2iJ+cEfjTc0wlVTTRNpl5l/Ic8kZUmp7ycNFPE3ULkVguzIUdSQQcg1ZuZzIyyg4LIM/wBajn0sZKr7th9lP5NwpzwTg1p6r81oHH8JBrFaMiFZexOK1kc3Oksep2n8xRF6NFU3dOJhg7X47GtDWhlIJB3GKzC3z1o3j+bpFu+eVO0/5/CpWxlHZoz1bMYB7U+BPNnSP+8cVCh61Z0/DX8I96kzWrIGOCQaReGFOvB5d3IvoxqEtgjmgHoy68pe1RSeUJA+lJaHcXQ/xIwH5Z/pVfdkVJaOBcRk8Ddg07lRd2U7kfKKSzmMbkA8EYNFyfvKeqnFVkbDZoJ6kszeXLIfeqd6S0oyMcce9T3Em7n2qtcOG2AdhVxO/C/C0Q1ZttvTGW/lVcU6NtrgkkfSrex2R3NBAM9Ku2ESS3CJI6KmcksccVUt1VsZb5TVpIYt2fOI+q1kaM6y2t7aJSbZUAbqVOam21Q0eza2hZywIkwRj0rRroWxyvcbijFOxSUxCUUtJQAoopKWgBaKKKAFoopKAFpaSigBazda1GSwhURJukfgE9BWlmggHGQDj1pMa3ODu2luCXkJLHrxWRIpVua7LWbxZZWhtguUP7w7eSfSuXu4pSxZhx7CslozfdFOgHBzS45pCKsho0ImEicfeAyaSqSMyNkHFTiXHDHPuKzcTgq0He8SUUoJ7Go0fceKkFSznlG248OwPWk380lMzmlYlIl87Bpwl4war/rTqdi7Eisc0pemoNzBR1JwKQjGaLC5SykwELL3JH9aLaTbOh9GBqtmnA4NImxqmUHUyc9Zf60t9L5moSn/AG8Vnic+aJO+c0qTNJchj1Z8/rQWn0L0r7b9vaTp+NXdUkDag3sAP0rKvmK383PSQ/zqe/m33jMOchf5CmUnZNGzrM2IYUH8Rz+n/wBeqVxJi2tl/wBkn9aNXkyLXuPKBqvct+4t/wDcP86bepU5asu3lzzAuf4FJpRP/wATkZ/v4/pWfM+9kJPO0CnvJt1AOf74OaOYXO7ljUp9183bY2BVWW4eRQGOcdPpTbhi1xIT3Y/zqFjUt6mcpamnospF4yZ+V1/WnLctDNPETxkkfnWfZSmO6Rh2Ip902b2Uj+8aaloXGdom2lyTp5kHVKbp12Z5XDdhkVStpf8AiWXC56EH9RUOnziC4yT14quY09pZo6PeMgZ60FsEViR3reYvoP8A61as0yiSIZ+9Wilc6I1FInzzS1C77JAPWpAwKZqi7jqKzLO93XMsLHvkc1pA5ANJO4oyT2FrDuz9h1cSYxG/PH61uVk68ga3SUdVOPzpS2IqbXNUHIBHelqnpkxmsY2PUcGratkU07lxldXFpaSlplBS0lFADqKYWC9TilDAnAPNAGTq8263iK9GOaz7aUwl2xnKkVLcMXsYSezEVYurVItNjkXrjJPrmud6s4pXk7iWLlrWdQcHG4VWtL2W3l4Yle6k0tjL5dvcsRnCdP0qmPm5FK5Dk7KxNfyLLKXUY3c4qrs2gN2oZiX57VchjW4hdejqNw9/Wp3M92Mtv3j7RwSOPrTpXL4zyRxVUExvkcEGrUxHyyA/fG7j1oGhikxuDyCORUt4wkInUYD9R6GpJwtxZLLGMSQ8OB3HrVNJdyMh5Vv0NMb0LVnia3liz8y/Ovv61Jp135FwAx+RuDWfbTtBOsi9VPT1qW7wk+5OEcbl+lNMalbUdq0Jgu2/ut8wNUc7hWvJ/wATDSjjmaD9RWGG25pNdSZrW6J4ZNpIJ4xTZuG3ZquXw2RUhkDJ70jMu2c++GW1b/loMp/vD/GqG/BqMSMjZHBFNZyxLHvzTHe5OzjikL1XD0uc0WFYuKS0e704qW1xJIIycbuBUenr5xkj/iKEge45qJH2vwcEc0DtbUtTIYZmjbqppzfIVIPBGQan1ArdWcV4n31+SQDsexqgJd0W3PQ5FNlSVnoaepbZrSG6RQM/K+PWs6OXa3FXLCQTW89o3PmLuT/eFZYb5qGE9dUWA3yOo6HtT9OmCSvC/wDq5htPsexqurYPXrURfa/XH0pIhOzLO5opgRwQam1SQTFZu5Az7Gq00gkO8fxDJ+veiRt1s3qKB3CCchTHnjOaub99tnuhx+BrHBIORWjYSCUmPP31Ix79RTGiORiWroRJ9t0QsfvIOfqK5mY/Oa2NCmDQ3EJP3kyB+FOO9i6Ts7FBzx6kUyCQiQjOO4pSwBIqqZNsue2agzNBXxcJIezAmpJMeY2OmagUg4pxYZx3pjTLt5Dt023f1zVJX3KB6Vsaoq/2PER0G3H5VgRtinJWZdRcrNjaG0Xd3Rv8/wA6foku4TQk8Y3D+tRWDiTT7uHqQu8f5/Cqmj3ATUEGcB/l5qk9i1KziypIfmxnkGr0Tb9FlH9yQH86zro7biQH+8f51atJM6XfgdQFP61K3M4/EysjDdip7OTy72Js9HFZyuQ2TTzI2dwpIlaM0dYG3UpR7j+VUXbA56+lWNYl8y7Emfvxo36VQLZ602tRzWpZ8zimxysJB6CoN56Uqvg0JBEn1E/6ZNjgFs/nzVQVZvDukRv70a/yx/SoYE82dI/7zAcVRVtSOQZU1HKq/Z0bo386km+VSKrPndjOQOlUjtwy0GinKNzAU2rMGNvvTZ1oeikLtBIrT0uylvJdiNwPvEnoKpIDjIGatWkFxNJtgRs4ydvFQi3sdtGojjVB0UYpaz9Jt57eBhcMxZjkAtnAq+DW6OZhSUtFMQYoxS0UAJijFLRQAlFFGaACijNFABS0lLQAUZopKAK02n28okYRIJHH3sd/WuYkjSJ5FZ1l2nHB+XNdhms670a1uVbAMTE5JQ/0qJRvsaRlbc4a4R2nYlfyGBioWUjgjFdfe6V9jtcwq07k8kjpVFrG2jjFzeY9FiB5Y+/oKjVF6M51gQcEEH3ptX7q3mnnlnIyCck9h6AVW+zyMjOFOFp3FYYj7F3DrmpYpWPJAx6k1NZ2qXFpdAriSJPMQ+oHUVRosmZSpRk9UW5JSo6Ag9wai87Az0qLk4XPGaltrc3FwsO7DNkDPr2FFkiPYR6Asho8w5601o2QkHjFPMH7lZFJwSQ3saNB+xFS4aN1cclSCM1G0zlifU5pNuPenhB6UaFKih4kcRhiODUkcjN1Wo8lSPQdqfNMhuSYtwizwD1qQdCA6WaNZWVc7R0z1pYZF8yM5x8w/nTdTgSC7Kwy+YmAd3rkVUJ+XrimooxdBJ6G9rkbQ6pMOzYYfiKqGdncEjkAD8hioLjU5rryjOAzRrt3Acke9NjlDPjGKTRhUpNO5s38u9bQj/ngtJcn/R7U+qH+ZqjLKWSIZzsTb+pqzKx/s61b3df1FSZPW4pcMV9uKWd/3hPaqgfPelMxaoM7k7Pxknmot/PWomk4xUZY07AXYn5zmns5dyxPJqnFJjr1pyvnOaANOCbEEyH+IDj8agVvmIqONgB1phk2twaQ7lsPhhWpcXH7u2YcfJn9axN/NXbl/kt1z0jH8zVJmkJWuaF5cFZUOesYNT2Vx5lrIM5ZVrKvnO+MekSj9KsaS3+uXr8lUpamsZvmsZssxjuN3qc1v2V6JIEz7CuduAWHTkGn2UzIu3PQ5pKVmZwqOLOuzWbeN5tlcp3TkfnTvtZWxik7521DCwe6nj6iRT/KtXK50ymmhujz7CYWONwyPrWlC/7xx6gNXNkmNFkBwynFadtOWNs2fvgqaiMuhnCdtDXLgFfenVS83dbhu6MP8Knll2IrCtbnSpE1ITgU2GVZow6nNRXMmxMn1xRcG9LlfUpMQKwPytkVFDd5ubdxwJRtYe9MuT5mk5J5R6zUkKKh/uPmspS1Oec7MuOB/ZkXrvNXL0/8SQH2WsxpM20C+mTV7UDt0FMd8VKJi9GZSSERSKOjDBqfTEWWVkf7oQn6VRjJZDTkuTbxuV+8ylfzqDnT11IjJ8xqa0n2TDnrwaohzzSKSpyOtFhGhPgSEjvTQ/yioll3rk8Gjfg8UCuW7a5MMgOMg8MPUVBdL5E5CtujblSO4quZCDk0STb49pHTkH0oHcUyZIwaspKLi1aI8vH86/TuP61QpyOyOrKcEUwRoaZefZrlWP3T8rD1FM1iz+x3fycxSfMh/pVSZdrBl4V+Vq/532/SDG3M9r8wPqn/ANamuxotVysySeTQGINB60mKDOwhzmkp2KQigBKmhgaWCaVTjysEj1BqEDNX9ORjFecHb5Bz9cjFUXFXItMuVtNQhmfO0HBx6HipdTiWG8YxkGN/nQjoQapJG0jhEBZmOAB3qRlkwA4bA4we1IT2sXNOukRmhm5hlG1/b0NVp43trh424KmolHzfWti+sJ5NMiumX95GNrcclexoWo4pyXoZkNw0MqyIcMpyKdqAUXHmxjCSjeB6Z6j86rlfap0xLaPGfvR/Oh9u4/kaRNuhCJMUxmyaQ9aDRYmw9XOMU7zPkK+tRU6gGhMVJbSGKVSOCDkVHRQBc1FQt2xAwGww+hGaXTZzDdoexOD+PFS3gWbTbW4HVcxN+HI/Ss3J7Uyno7onkk+Y1XzmgnOaQUhFmOU7APTinrLk1TxzSqxBzRYTR000vm+GiSclMA/nXPCTBzWpZyeZ4fvYz/CQ38v8KxjTfQ1nqkzZ0ScG/EbHiRSpH4VmsWt7jj70b/qDSWU3kXkMn91wT9O9WNYjMepTjsW3fnT6AleJWuHElxI4OQWJFWLB/wBzeoP4oc/kRVQRuwG1GOemBnNaGj2U080oKFUMbKWYY5NCWo4RbZmNSoeOadexNZ3BhlxuHoc0WU1oHc3O4qq5AHGTRYapSbtYkuySkBPePA/Amq4NPvtQjufKEcAiEalcA5BGc1XSYc56inY0lRkTCmseetJNPCEQQhy2PnLevtURkJxxg96EmKNGSepelbdbwEn+Ej9TUVvMsNxFI2cK4JA+tVWmkaIRFvlUkj8aWBd8gUkDPGT0FO1jaNC7uxZZd7txgZqV7X9wJkcMcfMPSmNDscgkNjuORV/SGhS8RLoExMcH/wCv7U7nXGCijKxVi3hlc/IpIrvYtJ0+I5S0iyeeRn+dW0REUKiKqjsowKrluTz2OJjglXAMbAfSt7QjO0sgaNFjUYBCYJNbWaBQoWYOd1YQijFLRVmYmKKKKADFJS0UAFJS0lACUUtFABRRRQAUtJRQAtJRSYoADRmjFGKAIrueO3tpJZSQgHOOtcbdmJ87ARH1UHqK6DxCy/ZkjLsGY5wOhHvXKXTNu6ceorKb1sbU1pcab2SPEed0YOdprS82C6slWzZVdFJkjfgse5HrWGxFNzg8UrDubVngeYAuG8tg3pg8VnSW2XYr93NKl2fLKuT0xkVIkoKnyx8vQ5paooqGEg1PGGimjkHBBBqZMM2GHFWGtxtVhgqehpXCw3WLZY9Qk2D5XO8fjzVVFKoydjz+NbOqIJTbSjnMKg/UcVWu7TypCR90gMPoRmhgjKKEdqlij3Cp2gOTxSpGQQoGTnFAwhhElvPx8yAP+GcH+Yqk0Jz61t20JhupoX4LIyYP0yP5VXjtJZQxSJmC8sR0FAtCjcKpjhKjnZhvqD/hiq4jBNahgXH3wOcbe9QeQRPtwQPencLIoqhLYFIVYSAg4qyAFuOOmafcwbJSp4NFyXBMDJGSirnO3nPrWjLHnQ7d/SVh+f8A+qsZuG54IrZtb1LvTBYyBY3Vsq56H60WOKdC17FCg8VNcRx27GNpQZQ2No5A/GkNtKIvN2HZnGccZqLHG6cluiuetKRTtpPtUl3bm1unhJ3bD1xjPFMEQUoNKFbbuwducZxxmkoCxKJML70wtUltbvdXCQxcs/TP0zTZonhlaNxhlOCKmwuV2uKj9OavyPkxg84Rf5VmDg1P5hYjPYAUCWhfu5fmH+6o/SrOkNg3BPaI1kSSljV7TZNltdv0Ijx+ZoW5cX7xDvxIaB8rZHc1Duyxpd1Ii5rCTdpoGekn9KZb3Gy7V+tV1k/0QDvvz+lRhzu4p3NOYtXQAtZB335pkMu20hYHlJs0/USFg/3sms9ZMQbffNFxN2ZtxS/JOmeCCRVoyiTTVfPIPP51kRS/Ln1XBqxHL/xL5EH94VSkaxmXNIm+d4ie2RTNUm2xuM8h6raS4F8oz1BFRamxM0o/26fNoNz9wlEgbTHXvkGqOflpyN+6x2ph6Vm3cwcrgJldYwp6DH61tasMaBH2xtrl432sDXUan83h1SOflQ/yq49TWlszCtB5gdR1wTVSRstj0q1pPOoRoeA3y/mMVWuIzFcPGeqEqamxjbS4JGxheUfdUhT+Of8ACmV0umaas2hyDILT/MPbHSsG5tJbWTZMuxsZANVaxcqbiky/dWCQaTBco25n+8frWU0hPFdJpSi/0KS1ONyEgZ/MVzcilGKsMEHBFDXUJxVk0TQ20k0DyoNwQ4YDqPeoyjLgspAPqKv+HZmi1VEHKyAqR+Ga6q5tIbuPZOgYZyPUU1C6NIUlONzmvD9tDcXbrNFvCruBJ4HPpSa5YG2vGdFxFJyMDgHuK6e2tYbVCkEYQHr6mpSAwwQCPer5NLGyorl5Wclb6XPc6XJIFOUO6PPcd8fpWdBK9vMJE6jqPUdxXfDpjtWa2h2TXBmKtyclM/LSdPsTKhtY5We38qXBHDDcPoeRWhFo0l5YJPCQrAEFT/FjvXTS2dtMQ0kKMQMAkVKoCKFUAAdAKFT7jjQSepxEWmXcu4JA/wAmc5GPwqH7HcHO2FzjqQp4rvqSn7MPq6Of0HTM2spu4RtcjaGHP1rVOnQLaSwQoIxIpBIq3RVqKRrGCSsc/p/h+S2vEmmlUqhyAvetxoY3DBo1O4YPHWn0UKKQ1BLY53/hHZRdZEi+UGyD3xXQkDbtPI6c0tFCikKMFHYqNp1qYZI1hRfMGCQOaz7HQjb3AeR1ZMEEeua28UYocUwdOLOWm8O3H2hhFtMeeGJ7Vl3to9ncNDJgsvcV32Kx9a0iS8lSaDBbG1gTj8aiUOxjUoq14nI0o61s3Hhu7RQ0RSQ45AOCD+NOi8OTm0eST5Zh92PI5FRysw9lLsY+O1NxVqeynttpmjaMN0z3p8Vg01lNcKeYiMrjsakz5HexGrk6bLETwJFYfkQf6VUwalCsFbAyO5oigkuJVihUs7dAKA1ehFigA1ZeyuYztkhkU5x901oWmhXU21pAscZ5564+lNJlKEm7WMfFGK6W70BpLppIpEWNjnB6inXugpMYjA4QqoVsjrjvVcrNPYyKehW7y2l4u07XTA9zzWK8bo+1lYN0wRXdW8SWdokYbCxr941gat4gUFo7RQcf8tSP5VTjob+w5kkYk8bwNslUq+M4PWr9/qUF6qDycSKoBcnms2OSS6nClsu5wCx7/Wq5DK7K2QwOCDU2sb06EYeZdfVLmKMQwTGNB0CcVWkvJ5fvyu31YmoTQAaZqopbDXyzE0gU1Jg05UPXFO4+Uj2GlEZqdUqQQ96XMPlRU2YpQmSMnFXkt9wpxtQORS5g5UUWhMTFW60uRirs5G5Qy5KqBn1quVXdxRcaVgRSRntWnb6XPPbrNAhb5tuKywyhtp4rT0zUpLCRQGJjJ+Ze2KEDv0OwtkaO1iSQ5dUAJqTNNVw6hlOQRkGlzWxzi0ZpM0ZpiHZozTc0ZoAdSU3NLQAtJSZozQMdRSZozQIWlpM0tACUUtJQAUUUtABRRRQAUUZpCaAOf1fVYWdokt45WjPWToDWDc6pdzAhhGF9BEMfyrtJYLaMSTtBGSAWJ2jJrnbkXWrMVt48IDjaoAA+prKW5rFqxzfBbnpWjbWX2mNvLiZyg5xyamvNCNjB5tzdxI3URjJLVDpV8bO9jkX7o4YeopFFeSxdTx+tRBHjHpnivQLi0tb+IM6g7hkOvWsC/wBClt1Lx/vo/Ycj8KbTFGSZiwsAmSeTxWzZX0Bs0tprcSIrE7gcEA1gXGVlIxtHpTraV0bjoetSVe52lza2tzFAkE0cRAyoz1B9qsvptvLFGkiliihQ2cGuTEoWJX3c8itHS9ZMD/6Q7vGR06kGqTXUlxfQ010G3GNzyNzkjOM1chsrazjYpGBj5ix5P51NDMk8SyRnKtyDSXCebbSx/wB5CP0q7Izu+pnWt/Z3vmzQRA3CIflYcmqOk6lb2pdZ02GU8nOR9MVzqzSWV0siHa6GpNRu4rqUTQqY93LJ6HvUXNeU2dSlZHkh+zxRR7tyFR1981RinEqNE3LL8yMOox1FJHeJcaU0Mp/excxn1HcVlLMyyBg2CD1qWUi1cEM+RwRSykOEI3HaoBZu5quz56Gnhy1sy56GkMleNHiPHzg9faoIgwfHY06OVthzj8aer7HV1OCpzxQFiBzsuMjsc13VhqVnexhImUNjmNhg/lXETEzStI5GT6DFR/MvTI9xVJmco3OruPD7vdM8UiiNznB7Uy+8PzS3W+GRShAzuPI4xWTa63fWluFWXcvQBxnFbNh4kjlRRdLtfuy8j8qdonO6CNGw0uG0tDA4Eu85YkcGsh/DcxujtdBBnIJ6gfSugguoLgZhlR/oealquVMHTi90QQWNrbvvhhRGxjIHNc7renXJvpJ0jZ0fnKjOOK6mggEEHkGhxTQp01JWPPQOadmumbw5AZi4lYL1C4/rWLJpt0kjIYmG3OTjjHrmsnFo5JUpIpk1cify9Ol/23Vfyyf8KqbakkcfZ44we5Y/y/pUGexHuPalDZpmKUdaCSyr/IKFbmoN2OKN1IC5qU+6cRg/KigfpVUHOKhJOSTyachxTGy6j4jHNTK58ognrVMN8gFTIcgDtUiuW9LcDUEOOMn+VRXb75mPckmm2zeXJu9OlRytukNO4+bSw9W+UCkpB1oz1pCKIHNdaim58MY7+T/L/wDVWTf6PJbzRR26PKGXlsd66LT7U2+nxwSckL8w+vatoo66VNptM5HTkc6hAUBJEg6fWug1HQhd3ZmjcJuxuBFXrXTba0kLxL83bJzirdUodzSFKysyK2gS1t0hj+6gwKztd097sRyRLudeCPataiqaurGjimrGdo1g1lC5fh5CMj0xTbnRLe5uDKzEBjkgVp0UcqtYXJG1ilZaVbWLl4lJc8bm7CrtFFNKxSSSsgpKWimMKSlpKACiiimAlFFFABRRRQAUUUUAJS0UUAFFFFABRmiigAzSUtJQIiubaG6jCTpuUHI9qILeG3h8qKMBO465qWkNKyCy3KN7ZRtp88UESKzrwFGMkc1haPZ3C6lHJ5TKqZySMY4rqaKlx1uZypptMTOetGaKSqNBc1FcXEVrEZZnCIO5qO+vYrGAyzH6AdSa47UtQmv5N8hwo+6g6Ck3YuMbk+razLekqvyQjoo7/WshmLHJpdx6HpSBc/SoNbDRxViT98BJ/Gfvf40scQIHOD6U9lMbYz+FTcdhsMAbG4ZHtVmfTmiVXX5om6MP5H3qETOGBXA9avLOBD/rmV88xkcGkMoCNenbvS+Wq85yD3qWQx5bsTTI9iqysAwYYGe3vQMXYoHOee4qSzjaaUQgfOeF96dFNCI/LcDH8LehquZmSXcDgjpigDX0m0iuJZIbliki9FHf1rZOk2axsNpAPcnpXJfapHlMqsVcnORx1rXTVJGnhjmJaN4wjj1J71St1M5Jla/mgExiWGMonyq3c++ax5JtxIUYArT1m0WzfaHYqwyM1is2OlKw76AXOfpUm8lM1BjnNOB4xVWFc6aw8ReXZxQ+Tlo1CklutdHDJ5kSP03AHHpXm6HDA9a2tL1CS2k8wglcYK5pqVhON9jsd1JuqKKTzokkAIDDODT60Mh4NLnNR5pCwRSzdAM0ASUuazDrNqyN5blWx8pdcDNQ2muIzeXdbUP99TkGp5kPlZs0hNNDBlBU5B6GiqJHZo3U2o550t4WlkOFXrSGThqXeMZJx9a5m716aOQlCFjz8oxzj3rJfUmk3B3c7zk5PFTzFqHc7wyIq5ZgB6k0oYEZB4rghft5bJvIB7Z4NW7TV5lh8qOQqM5HqKOcOQ7OisrT9YilVY52Cy9PY1Zu9RgtQwZtzj+Adaq6J5XexcoqrYXyXsO9QVI4ZT1FWc0CM7U9UW0Vo4iGn9D0A96yR4nkRsPEjjvjg1rana2Rje4uMocYLr1P4Vxl/CscxMbllPQkYNQ27mkUrHR3fiBJ7MrZ7klbuwHHrVbStbkht5IJF3SDmMkfnmsO1jbduLYFWAu0l88jpUt6lqKsM1FpZpzLNIXZqrRMEf5hkGr4VbiB2YAOCAoH86pCFmfaoyT0xSTHY6nw5qIdPsknBHMZ9R6V0AFefBZLSYIWMcyHOAeQa6/R9VW+hEcjAXCjkevuKuL6GUo9UPv9ItrwFtojl/vgdfrXMXulzWRYSIAp6MOhrt6ZLEk8TRyqGRuCDVONxRlY83eQlQueBTreTa45rb1Pw+bQNJCDJF3PdawpImi55rNo1TOn0HU1ihlSZvkGXHr9K27K+hvYt8Rwe6nqK4SxO5my3yopapY7p0k3IxU+xxTUmhOKepVvz/ps47CRh+tQL3q3eW6xqJQT84yKqxDLg4470DHQMUJPbHNMA3NgVp/ZYxpcs5GWZwqH9T/SqcERJJx2pBYb9mkzxyPWliJTzNykgritrR5IJJha3calX4VuhB+taN34aSQE28xU+j9PzoSuJtI5FCc1KOTz0Faj6Dd25JMO8divNUbmAxqTyG7g0hplZm54PFLG2X2nvTOcdKMhXUigdyeUfugm3oSc1EgO7irjBWXAwajERD8UrjsPzJHGrcgk8GtC11y8gAUuJF9H5/WqBBJxSbQWJouKx1Fr4gtpRicGJvXqK0obmC4yIZUkI6hTnFcCo2kmnwzS204kjdkYdxVqRDh2PQKQ8gg8iubsfEjqQt2m5f7y8EVvW15b3iboJVf1HcfhVppmbi0U20KzZy3zgHsDwKxNQ0uaK8ZYoWKE/IVBPFddR1qXBMylSizmLXQLnz080KE4JOf0pLrQ7j7WVhjzGzZDDoBXUUUciJ9jG1jitQtHtrt49pwOh9RVQ8V3zxpJjeitjpkdKwtT0NEhea23M2c7faocLGM6LWqOcxSinYq3p1mbu7SIDgnk+gqDFK+iKYJqVH7Gp9Ts2sLoxNyDyp9RVSk0TJWdmWkcAEk0xG3PUOeKcjbcnvSJLZwBmmCmCUNxnmng/L7UgO3FFFFdZ6wtFFFMAooooAKKKKACiiigAooooAKSlpKAFpKWkpgFJS0UAJRRRQAUUUUAFFFFABRRRQAUUUlABRRRQAlFFFABSUtFAhtU9R1CGwiyx3SEfKnc1DqesRWYMceHmx07L9a4+9uJJpy8jlnPUmocuxcY9x1/ezXlwZJWyew7D2FVsk9aaDzUqpntUGqQwRk1PHFxinKNvLcUpfIygpFDHDRNtYEfWlYeXIBIMcZpzmWdVV2zt+6PSpYtMuZlASGQn1CmkK5Ud0DHacUzfnvWs3h29dQUhIPfcQKkXw5dhfmiBOP7wp2J5jK/1kBcONynBU9fqKi3H1rYi8O36MSYge3DCpE8O3gP+qH4sKLD5kYe44xSxfMcV0A8NXLtljGv41at/DEaHM0xPsg/rTsxcyOWRnDFT0FS2k5NyhduAa3tes7OxskjhjAkkb7xOTgda55IssNp59KT0GtdSe+ZpvmlcsevJqtDZtMyheSxwBT7gk4THTqa3PDVmZJjO4+WMcfWmgloZWr6YNOeOPJYsgJPv3rPVPeuu8VW2+2im/utt/P/APVXKiF2bCKWPXim9CY66jQtWbaVojuBxj2zUAXBwcGrMYTHPFSaHUaLcXFzEWkwUHAOMGtMiqWjKF09CBgtyT61frWOxhLcr3FxFbJulcKO3qaw9S1kuwSEtEoP3s/e/wAKfqi3Es0hnwsaHCZOM/SueuwQT8xIqZS6Fxikrjri5LkncSTzn1qv5x7Gos0meaVh3Om8Pawqhre6kCqBlCf5V0UM8M+fKkV8dcGvO42CkGt/w/dKuoqNww421SfQlxvqdYFrN16Ty7ParqCTkr3IrUFc9rcLreM4kB3rwv8AdpyehMFqcxdyrJJlAR9ajWKRxlVJolUrIynqDg1u+GrcTXS+YBiMbsepqDRmF5Ug4KkGkwyHuDXol3p1teD97GN398cGsG98OT8+UyyL+RptMlSRhpc4cHPPercl75xLty2ACfWo5tLng/1kEg99tV3gIBAyDUGhNBq1zZSsbdwA3UEZzWr/AMJW7XSBYVEGQGJPPua5/wArs1Nkix93kVSdiGrnS6jrkd7ItpZhn3NgsRwfpWHeKzMe+01SDFWBUkEdCKmhlxbSIRk5BDZ/ShgtNC5ZQtcOkcYBc9B60jBw5VgVwcYq14cjJ1OE9hk/pWj4jsNsguo+Fc4ce/rU20K5tbGHIvkdH3A9xU9pm0liudu4c7Pc1TmOMZ5FX9OeOaRYp/u9Af7pPekUZ0qyPI8rZJJyTRb3csEyyIxDqeCOtbOr2gsAkXMnmck9ABWKYWQmT+EGmLc7fSdVjvowjfLOo+ZfX3FaOa84iuXSZXVypByCO1dTp/iCORVjuTtbp5nY/WtFLuZOPY3iRjB5HpWBrOh+dG0lmAD3j9fpW4vzgMpBB6EU8L602rkp2PNWjltiQwK54IpN5OO1d/qGkW1+uXULJ2cD+frXN3ugXEL58sunYoM1DVjSLKGpcWdkCcsYyT/30apQgA8mtKSyZvl8ps9OBTU0W8Zsi3l2/wC4akrYYrlk8sAsuM4Hb3pGRlHykgHtS/ZpbdjuBVvQ8UrXJZ/3vPGM4pDuV4nPnZLEEc5HavQbSTz7SKXrvUGvP1UlyV5FdzowK6Tbg9dv9a0huZz2LtV7mzt7oYnhV/cjn86sZpKuxmYk/hq3bm3kaM+jfMKzJ/Dt0pyEWT/dNddRUuKKUmjg57SWFwJEZP8AeBFMG5WzuyK78qrDDKCPQiqk2mWc33oFB9V4qXAtVDjYpNjMXTdwfzxTBKpU9jXTT+HYWJMMzL7MM1m3Hhy6RT5YWT/dPNTysrmRlDnkU5l4FMlt5oJdjIyn0IxTyThc8gUilqMKcVJaTSW0m+NirDoRTdwbpTkHrzQmFjo7DXoplWK5YRSngP2NbYwRx0rz51xyK19G1hrYiKZi0R4Geq1pGXczlHsdVS0iMHUMpyp5BFLVmQUyVPMhePONykZp9JQFjloNBuTc7JgFjB5fPX6V0ltawWo/cxqhIwSOpqWipUUiIwjHYztesZL21QxDc8ZzjuRXPSaTdxWzTPEVVTjB6/Wu0Bpeo9qThcmdFSdzh4tPuZoGmSNii9Tj+VSxaVdzR70ibHSuzGFGAAB7UtT7Mj6vE4W5sprNlEy7SwyKjDEDHau2vLKC8QLMm7HQjgiuX1XTmspwF5jblT/SolBowqUXHVbHX0UUVud4tFFFABR2oopgFFFLQAlFFFABRRRQAUUUUAFFFFACUUUUAJRS0lABRRRTAKKKKACiiigBKKWigBKKKKAEoqG5u4LVN08ioPfqa53UfEMsm5LX92nTf/Ef8KltIpRbN291C3skzM43dkHJNczqHiSe4BSEeSnseT+NUAwmYl5OT1LGq8qorkI2739ajmuWoWEkleTr1q1bRwXcXlHMdyM7GzxJ7H0NVF61MFA5BqS7C/ZWjYhxgjse1KSE6dasS3xuYVjdF3rx5g6ke9WNN0iW9bONsQ6uf6UbheyKUNvNdOFRWZj0AFdDY+HQqq10+f8AYX/GtazsobKIJCuPUnqasVaj3MnO+xBFZ28AxFCi++OamHFOxRirIG5NGadtpMUCEzRml2ijbQMM0hYAEnoKCtZPiC7MFp5KNh5ePw70N2Gld2MDWb0316zjiNPlT6etVI2TaCg+bvmjA3Dcfwp8UO7hQeT0FYPU3SsMBzLkDrXbaVb/AGfT4kIwxG4/U1n6Voyx7ZrlfmHRD/WtvNaQj1Mpyvoinqtt9q06aPvjcv1HNcOm+N9y8HpXoZNcLq0DW17LGOMNx9DyKJodN9Ck/U8UgJHQ0+WeSYLvC/KMZAx+dR4yPSszQ3NE1JoJfLmJ8o/jg11K4ZQwOQehFcPYqXlVB1Y4FdvbwiCBIgc7RjNaQZnNGVqWktIxmjnC5OW8w8CuZ1KERN8sgf3HSuj1+43SR2wyMfMfQ1yl67GQqX3UnuUttStSxrucDOKSrNnavPKir/EQBTENlhKHK8iiLIYda1dUtmsbh4wMqvKk9xWf55kYZRQf9kYqSje0S4uftEcaSMyE8qeeKua/DH5ySCQrKwxjtisqx8xZYvKYK5YYzXT3ljDebWlUlk6YOM01qhPR3OAnjaORg/XPWrcF4sLoYSyOO9O1WKUBGeFowSRgisvODx1pDO807W4brEcxEcvueGrTJrzf7Uf7tathrs9qApcSR/3W7fQ1ab6kOK6HZZpjRRP9+NG+oqlZava3ijDhH/usavRyJIuY3Vh6g5qjPYrS6VYzfft0B9V4rG1Lw7sRpbR2b/YI5rpKM0uVDTaPPZ7Ge3x50TJnpkdaQPsgZBEhJ/iI5H0rvby2S8t2ik79D6GuPngeB3jdcMuQazkrGsXcl8NyFdTjDdDkfpXYyxJNG0ci7kYYIrhdOl8u+hf0kH867vNVEiejOO1awe0mMTLlDyjeoqhD+6Y5PJruL+0jvrcxScd1YdQa5C7snspvLlXnsexqZKxcZXNLXH8y1spZBgshzn8KzjaeZp3nKSfn2kdhxTNR1CW5hhjmO7ywcHv26/lU9nd7NKmhUj53Gfpg0itlYzTbEkBBk5xTruJrObyN4LKAWI7H0/CtK0vLezjZ1iLXGcLn7o96yZwxdndtxY5J9aAsaWnarcWLDbJuTuh6f/WrqNP1W3v1+RgsndCef/r15+ASeMmpoZzGylchh3BxVJ2JcUz0ilzXPaV4gEjLBefK3QSdj9a3wQRkVoncyasOzRmkzRQIjuLaG6QpNGGHv1Fcvq+gyWymWHMkXfjlfrXWUvak43GpNHnVureaEA6nFd/bx+Vbxx/3VA/Smf2faeaJRbxhwc5AxVilGNhylcSiloqiRKKWkpgFFLRQAlFLRSAjlhjmXbKiuPQisW+8PhgWtHx/sN/Q1u0UmkxptHBSWkkEhEilGHYimrnJzXb3tlDexbJV+bsw6iuUvbKSznMcnI6huxrJxsbRlcpEkllI4pr/ACAY4qWZleRCAFwAD7+9JcKMfKc4pFGnomrtakRTEmEn/vmurVg6hlOVIyCK89jICnIrovD+pgEWkpwD9wn19KuMuhnKPU6GkpaStDIKBRRQAop1NFLQAtLSUUDCo54xLGykDOOM1JSGkIWiiigBaKKKAFooopgFJS0UAJS0UUAJRRRQAUUUUAFFFFABSUtJQAUUUUwEopaKQCUUUUwCiuc1PVr6x1Fkwpi6qpHUfWrEPiW2dQJY3Ru+ORU8yK5WbdFZJ8QWQGcv/wB81VuPEZORbQ/8Cc/0FHMg5WbzuqKWYgKOpNYmo6+kYKWmHb++eg+nrWBc6ldXTETyMy5+6OBVcQs/OcVDn2LUBZbp7mYvM5Zj3NPmtvLYESI6kZypzUZi29R+NSxYI2k496hs0SID6dqQQ7+nFTTIsbkBg3up4pgY9F/SgBFxHwwBNCxPLKEjQsW6ADNaljoU93h3/dJ6t1/KumsrG3skxCnzdCx6mqUbkSlYx9K8PBcS3nXtHn+ddAqqihVAUDoBS0VolYybbCjpRRVCFzSbqSkpAO3UuRTKKYDs0uajzTgaAFzXG6xOZdQlYnODtHsBXY1jz+H4ZrgyecwUnJXGf1qJJvYuDS3OftrSS7kCxoWb+VdTp2mRWShjh5cfe7D6VYt7aC1j2QIFHf1NS5ojGwSncXNGabmjNWQOzXM+J4gtzHKB99cH8K6SsDxSB5cGfU/0qJbFQ3OZBPNKBzzxQMBjg1Ki7j05rI2RZsInklVEBJY9q6y9vFsLZWYM5+6Md6yPDiYujk9EOKt6vfKCbRFVm6sWGcfSrWiuRLV2MXV9RkuVy5UegUc/nWCTzW1JpryRmaV1ihHV3/p61l3Ah34g3FB/E3Vvw7UIb7ENdH4XtvNu1cr8sQ3fj2rEityTlhgeldxodp9l09cjDyfMf6U92S9EQ+IbQzWwmRctH97/AHa490YSEAce1ejEBlKsMgjBBrj9csXsJdyDMTn5T6e1El1CEujKtuTburtksDnBrq7fV7ZreNpZVEhHKjtXE+dIz7nJbPrUquQwwcVKbRbSkb+quuo3kSQhpFAwCAcA9652+tjDISMYzjitaw1hbEPuy6nt2zVJ7u2lkclTyc4ov1Gl0Mog0uKvOkUjZCkUhtxgY5zRzBylPLD1q7pWpyaddCRcsh4ZM4BFNaABRk/NTJYB5YK/e701IlxO1s9Zs7sLtlCMf4X4NaGK81XKdRWpYa7c2bKu4yRf3GOfy9KrmIcTtwKwvEUGxlnAGGGCfetLT9St79MxNhh1Q9RVHxVOI9PSMfedv0FEtUKN0zmIBunUDqTxXoGOBXFeH7U3WpISPkj+dvwrts0QKqPUMVFcWsV1EY5kDA9D3H0qXNGaozOP1jRZ7UM8f7yLs3p9ayrdSh+fOO4r0U4IIIyD2NYeo6DG+ZLMBW6lCeD9Khx7GkZ9zHvpbVo4Rbr91PmyOc+9Z2CzYxmn3cTxMVcFGXgg1BHMVOTUGlzYt7e2g0qZ2INxIfLUHsO+KyViCygPnaDk49KuvsazibH7zJOfbt/Wosb9wbg+tK47FIO27NdJomsmELDcvmI8Kx6r/wDWrAaHnrmmPlW68CqTJaPSQQwBByDyDTq5bw9qzx7bec5jPCE/wn/CuozWqdzFqwtFGaM0xC0lGaM0gCiiimAUUlFAC0UUUAFJRRSAWikpaACqt/aJe25ifg9Vb0NWqKBnAXdu8MxRxh14Ip5UeQuOc1ueKLVBCt0oIbO1vf0rHswJYJIyQGALAn26isZKxtF3KxXIpyOY2GOCOQaRpFDKB09aSToSKRR22mXYvbNJf4ujD3q1XLeGLsx3DQMflk6fUV1Nap3RhJWYUUUVRIU4U2lFADqKKSgApDS000DH0tJS0hBRRS0AFFFFMYUUUUCCiiigApKWigBKKKKACiiigApKKKACiikoAWikooAKKKKAK95YwXse2ZMkdGHUVzeoaBNb5ki/eJ7DkfhXWUUnFMpSaPPZYn6dKYiMp64Heu4vdLtrzll2P/eWsqXw4wJ8qZSP9oYrJxaNFNMxRGiANlefekLAHj9K1/8AhHrk8F4/zNTR+HRgb5vyFLlZXOjAMm7IAp1tZT3L4SNm+grpotItLf5tm8ju3NXI2VAAq4HsOKpQ7kufYw7fw7I2DPIEHoOTVxNLhtmBjXJHc9a1+oppXNVyojmZDEzr1HFWFfdTNmKVQaolj6WkFLTEFFLRTASm06igBKTFOooAbik5FOJpM0AIc0m007NGaAGEGlwadRQA3FGKWigAxXN+K/nkgjU8gFjXSZxzXFazdm5vJJAPlztX6Cok9CoK7M1OvNWYT82O/Y1WHFSqQFB/WszY6/R4Y7K0M0sq5kAOScYFU9V1iwiYvDAs8/ZiMD8fWsb7UsduNz5PYE1mzTNM2SMD0qk+hDWtyW7vri9k3XEhbHQDgD6CkgQE7j+AqBVLHFbGj6XJeydSIlPzP/QUMZd0PTzdTiaRf3UZzz3PpXVVFBGkESxRLtRRgCpM1cVYyk7sKbLFHPGY5UDIeoNOzS1Qjnb7w84Je1Ideuw9axLi0mibbLGyH3GK74UjKrrh1DD0IqHDsWptHnZgyuCeafFCqH5ua7iXTbKX79un4DH8qqS6BaPyhkjPscipcWUpo5a8dGCLbxGPH3iWyTUCK+Rljiukk8Nf887j81qs/h27X7rxt+OKmzK5kZV3GsQXbMkm4dFPT60hGyFctksM/Srk2kXqfft2P05/lVCaBw4DArjsRigdxGwSARmo3VC+BxT45TFcozLuCMCQe9LekSXcjxptRiWA9KAvcSKV4JAVYqy9CDyK6GyvYdVjW01AZkz8jjjP/wBeubi+dtrdafv8thzyPSnewrXO8s7GGyj2QJjPUnqanxWdomoi9tQrn97Hw3uOxrSrVGL0eomKKWimISilxS4FAFS8sbe+jKTpnjhh1FcpqWjPp5yfnjJ4cD+ddvgUjxpIhR1DKeCDUuNyk7HnqMEYFj8o7VOiGdJJVGEQZY1r6voBjVpbUFo+pTuP8awXV0jKKxAPJGetZNWNk7rQarNuPPFNlKueBio9wHyinSEYCp3oGO89VwqkjFdnol6buyAdsyR/KT6+hrhSOelbWgXTQ3seWG1/lYZqloRJXOxzS0uwUu0VoYjaUUuKMUwCiiikAlFFFAC0UUUAJS0UUwCkpaSkAtFFFAEVzbpc27wyKCGGOa4i4ja0maPGNpxXeVia7p3mqbmJcsPvgdx61EkXB2OZkbzMcYIpgBxinuBGw9KmurSS3Mbn7sqBlIrM2I7SRoZlkT7yMCK7uCVZ4UlXo4zXBYw4HrW74XuX86W3JJTbuA9DVRepnNHR0UtFamYlLRRQAtFFJQAGkNLSGgCSilxRSAKKKKYBRRS0CCkpaKBiUUtFAhKKWigBtFLRQAlFLSUAFJRRQAlFFFABRRRmmAtJS0UgEooopgJQaKSkAUYoooAYVzxTQg9KlooGMCEcr+VPA4paKBBiiiigBaKKSgBeKKKKYBikpaKAG0YFLiigBCBTSKcRSYoATFG2opbmKB0WRwpfgZqUMKLMVxcUYpM0uaBhijbRuAGSaxtS1xYwYrQhn7v2H09aTdhpNi65qAghNvE48xhhsfwisbS7AajKVLfu1HzEVXcPKskjnOeSSaitrqWyffbykE9cdD9ayvdmyjZWRHe2zWdy8LjlTioAx6dqmuLg3D72JZz1JqIAbhuGR3FIZE2SaFTnmpgnz5UH2FbOm6DNdMHuAYouvPU/SqJdluVtI0t76XgbYh99/wCn1rsoIIreFYoVCoo4FEEEVvCsUKhUXsKkxVpWMpSuGBikoxSgGqEFFG00bTQAop1NApaAFppp2KTbQA2kqTaKTAoAZmmSwxTDEsauP9oZqYAelOpWAxbrw5azHdDmJvzFYl9plxZgiVMr2Ycg121Iyq6lWAIPBBqXG5Sk0ebYMT5xTjhgDjmup1Tw9HIhktBhhz5fr9K56aBk+Urhl4IPGKhqxrF3JdJu/sd7HIfuk4b6V3C4Kgg5B5BrzxhsYDvXa6LObnTImP3l+U/hVQfQma6l7FLijFLitDITbS7aWigAxRijNJmkAtYur6GlyGmtxtl6lR0b/wCvWyTSUNXGnY84mgaB2VlYMD0NSW0Wd0jEcDpXZavpSX8RdAFnA4Pr7GuOmieCVkcbWU4INZNWNotMjlQnPFRQPskBzjHpV3BeHfgZPHFUhGfM2gd6SCR6LZ3H2i0im/vqCfrU2azNAbdpiD+6SKuXFzFaxGSZ9qito67GD0J6K5O81y6mc+U3lIDwB1NdDplz9psYpCcsRhvqOtazpSgrsiM1J2RboopKyLClpKKAFooooAKKKKACiiigAooooAKKKKAOa1vShETPCpMZ5Yf3f/rVkea2xY3JKIeB6V3ZAYFWGQeCDXO6roZTM1qMp1Kdx9KzlHqjWMujMJkLuSvQCruhT/ZtQR24VvlP41SLtEpHr2p0Q+Xd61C0NGrnf0lVdMn+02EUhOWxg/UVardHOFLRRQAUlLSUAFJS0lAE1GKKKACiiloASilooASiloxQAYoxS4pcUCG4oxT9tKFoAjxRtNSOyRrl2Cj1NRyXMUcRkLDYBkmlcLoNho8s1jR31/qEzNbERQA4GRWnCJEjCySmRu5NCdyYy5iUpjuKaR70ZzSUygIox70ZpKAFwPWjApKKAFx70uPcUlJTAUjFV4LgzM4MbptOBuGM1K54plAEmDRtNR80mfegCbYaTYajDH1pwbNAEgjNHlmmZPrRuNICTy2oMZqPcfWjeaYD/LajY3pTPMPrR5h9TSAfsb0pfLb0qPzG9aPMb1NMCTYfSgo3pUXmN6ml8xvU0gH7W9KNp9Kj8xvWl8xvU0APIPpTcH0pvmN60bmPemAuDSMdqlm4AGTSjPrTWJ6UAcbqd013evIchRwoPYU2HUbqAbUmbHoea691V/vKrfUZqI2tuTzBEf8AgArqVaNrNGLpu97mNb+IJFUCaIP7qcVpW2sW1wwXcUb0birH2W2/594v++BR9jtj1t4v++RWcpQeyKSkupg6rqbXTGGAkQjgkfxf/WqstusCRS3Cna+Sq+uK6UadZ/8APvH+VR3Oj2lxksrqT3VjXK4tnQppHI3EpClOCD6VSOeldTP4ZVv9Tckezrn9RVf/AIRi5DgB4mHrkjFTytFc6Zz6Kd1bWn6Dc3oWRv3UR/ibqfoK6XTPD9laAM+Jpf7zDgfQVqmEetUo9yHPsZFno9pZ4KR75B/G/Jq7g1a8mmmE1aViL3K1GanMRpDEaYiHNFPMZppQigBM0uaQjFFADqKQUtAxaKSigBaKKWgBKWikoAWkzRmkoAXNZmraat0hliGJh/48K0qUCk1cadjz68BSUA9cYNdR4UObCX08z+gpdY0IXriWAqkn8QPQ+9XtKsRp9mIs5Y8sR0zURi0y5STRdxRik3UbqszFpKM0hNMAoppooAUmkzSUuKADNc94l08Mv2yJeRxJj+ddDikdA6MjDKsMEUmrjTszz23ZvNC9jxzTTzcfL61NqdubK/kh67Tx9O1R5PXp9KKVFzHUq8huaXqsVjZvG6ln3ZCj6Vn399NfS75OFH3VHQVTXjmn16VKjGCOGpUcmANdH4XmzDNCT91gw/H/APVXN1qeHp/K1IIT8sgK/j1p143gxU3aR1tFFFeYdoUUtJQAUtJRQAtFFFABRRS0AFJS0UAJRS0UAJS0UUAYms6KtypmthiXqV7N/wDXrmwjRna3H17V39cz4itvKuhMBhZB+ves5R6msJdC14blOyWEnIGGFbdcz4ckxfbfVCK6enHYme4lLSUtWSFFFFACUUtFAEtFFLQAlLRRQAUUUtACUuKMU4CgQgFOApcUUAFRTzpChZjgDkmmTXCq20HnGawL2/juJGBYGKP+EHmRv8KmUrESnyoTULuW7IcnbH0jXu3qaZBDJeMtruPlRndIR3NW7SyZ91zMcSuMIMcIKsWFkLNXG8uXOSTUKLbuZKDk7stxokUYSNQqjoBS5pKWtEdCVhaKSlpgFFFFABSUUUwFpCcDNFMds8CgBu7NGaSigAzRmkpcUAFPUUirk1JQAmKCKWkpAJigrTs0ZoAZtNG007NGaAG4oxTsikoATFGKXNGaYDcUYNLRQAmKXFFLQAZxTCc0pzSYoAbRinUUCExThS0CgAopc0vWgBFFOxSZpc0DG+am7bvXd0xnmsS71DU7O5lxhkB+XIyMVqXNnFcZJG1/7wqnHOYJfsl6AyHhWNZyuYVL7FS18UTBttzGp914q2PFEf2kIYyIv7/cfhWTrunpaOsiHCueATWco3JnuKyc5I5XVqQdmdlea0tq6fuvMRxu3Ke1X47lJEV15UjIIrk7BftGmSrv3SRHcq9wO9X9Du8M1tI3Xlf8K0jO71N4VW3r1OgLrjPak3Iai4ozWp0kh2GkKIe9Rk00tQMeYwOjUmz3FMJpM4pASbD60bDWdd6rbWvDyBm/uryax7rxDMxxDiMeuMmpc0jKdaMTqtho2muFk1W6ds+dIf8AgRqGS9upB/rpF9g5qfaIz+sLsd/tNLsavPFuLkHPnzH/AIGauW908hCm4ZD/ALTkCj2iD6wux22w0bDXNrBqG0PHI7L2KyZqWPVLu2bbcJvHfIwafOivbLqjoNppdjelVLS+hul/dvhu6nqKtbjV3ubJpq6Da3pSYPpQ02xSzNgAcmuS1PXr97xhayeXCv3cAZPuc0nJLcmdRQ3OsIPpS4NcTJr2qtbeU0q9eXxhsV10Fyvlr5bhuOuc0KSewQqKexYwaME9qYLk/wCRThcn2qix2w+lHln0pPtRHYUfbMdhSAd5ZpwjPpTBeey0G+AH3RTAlEVLsA7VXOogf8s8/jSHUh/zy/WkBzvjGz/fQ3Cr95SpP0rnlU45613N9cRXluYpYMr1HPINc5eWqQ/MowvTBrag7TsRV1gZiKcdKf5TnoKf5oU8dPalE/ov516a2OEYIH9KfATBcxv3RgaC8knU4HtTo4sEZoaugTsdsDkA+tLVCxmeW1T5jwMVNtcdHIryJKzsehF3VyzRVfdIOrZ/CoLjU4rSSNJztL9DjipHsX6KrrexYBfKA9Ceh/GrCMrjKMGHqDQAopcUoFLQA3FLilooATFGKWloAbijFOoxQA3FGKXFFACYrF8UoDYI3dX4rbrO161e701kiXLqQwFJ7FR3MHwzzqP0UmutrnfDdnLDdSO6kALjkV0eKmOw5vUSilxRVkiUUUUALRQKKAHo29Q3rTqq6bJ5lovqvFW6ACilooATFLS0CgAxSgUoFFAgNV7ibYpGfrU0jBFJrG1W4eG2GwZllbao/mf5Um7IUnZXM/U79trQof3j/fPoOwo0mxWNPtdx90cqD/OotNsfPuC0p3opy7H+I+laNw32m5FuvEUfL4/lWK11ZzxTk+Zk0TyTP5mdsfYetWQaiBwMAcUoatUdKViYGlBqMGnVQx+aM0yigBxb0o3U2igQuaMmkzRmmAEkimYp+aSgBuKMU6igBMUuKKcKAADAooopALSUtFACUUUUAFFFLQAlFLSHimAUlUZ9WtIX2NKCf9nnFKmp2j9J1/Hiq5JdieZF2jNZs2tWkZIDlz/sjNRW+tx3F0kKxMA5xkmq9lK1xc8djYo6UCg1mWNopcUhFAhKWilFABS0mKcKAClpKWgYUlLSUAJVDV7cTWbMFy8YyMfrWhSHBFJ6kyV1YwZLX+2tHjYtiePIBPQ1gWbBWaGXg/wk9jXcRwxwoUjUKuc4FcXcxF55GQZIJPHpWFRWOSvGyQ+2uGs7xZUP1HqO4q9eH7LepNEMqcOh9qxSxOB3BrWuMtplo+cMAy59gahbGEXozqIZhLEki9GGafuNZ+jOX09M9QSKvEgDJOAK6k9D0YO6TFJqGe5it1zK4X0Hc1n3urbQUteT039vwrPaGQxm5unIU926n6VEp22Mp1raRLd1rZGfJXaP7zf4Vk3Oo3M4+aZsegOM1DLJub5Rn0pEiZ2wBuIrBzbOKVWcupFgkdce9WbXTWnO4nav95qvQ6cEAadtueQO/wCVW4Y1c7Ioy3400rlwp9xINLsYsbl81vfp+VLf2QfbJbRKMcEKMVowWpUfOQB/dX/GrKqq9BiteS6OxU01Y5l5ztK3FrGx9WTBqnIsEn3YSh9myK7MgN95QfqKQRxjoij6Cl7NkOhfqcnZm9gbFuJAG/2cg1fli1CZAJVdh/u1v0tHsxqgrWuc8bCeGITJuBHXsRVzT9TaUiKfh+x9av3JkW3kMK7pAp2g+tcXDezeaxlHzdcgYwaH7mxE/wBy00bWvaltH2aM/wC+f6ViwRvcSBEBZm6AU5LebU7jZGcuxySTXT6TpaafHlsNMerensKizmzOMXWld7Gfb6AThp22+w61qW9nDariFAvqe5q6Rmmla3jFI7IU4w2IaKey0wjFMsKCKKWgBmwmjyzUopcUAQ7KXy6mAooAryJgVk6jHuhfHbmtuTpWbcru3L6jFaU3aSJmrqxzm2nBfSn7ccGnAV6pwCKtTxxknjk01RxWpYW5H7xx9BWdSagrsqEeZ2JtLSSKIh1I+bIzWjTFFPFeZKXM7ndFWVhDWT4iXNmny5+fr6VrmobiFJ4jG/Q/pWctUKavFpHM2N/Laq0L/MhHy57GpbW7dW3K5jb1Xp+IqvqcD2zjcuPQ1c0S3S4icyLkDoayTd7HLBz5uU04dWmjwLhAyn+Ja0oL2CcfI4z6HrVEWsQi8vGV96pS2zQcjlexrW52o6LcKXIrEt7uZAAW3D3qcavANwmJj29SelO9wsamRRmq8U0cqB43V1PQg5FPDUwJqKjzShqBD6KTNL1oAKKKKAAYHaiiigAxSEU6kNAxuKSnUlACUZpaTFAH/9k=">
            <a:extLst>
              <a:ext uri="{FF2B5EF4-FFF2-40B4-BE49-F238E27FC236}">
                <a16:creationId xmlns="" xmlns:a16="http://schemas.microsoft.com/office/drawing/2014/main" id="{33BFD958-0A25-409D-9FD4-6924EA5B9EB8}"/>
              </a:ext>
            </a:extLst>
          </p:cNvPr>
          <p:cNvSpPr>
            <a:spLocks noGrp="1" noChangeAspect="1" noChangeArrowheads="1"/>
          </p:cNvSpPr>
          <p:nvPr>
            <p:ph type="body" sz="half" idx="2"/>
          </p:nvPr>
        </p:nvSpPr>
        <p:spPr bwMode="auto">
          <a:xfrm>
            <a:off x="2748644" y="918058"/>
            <a:ext cx="5098142" cy="28956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2400" i="1" dirty="0"/>
              <a:t>Trunk</a:t>
            </a:r>
            <a:r>
              <a:rPr lang="en-US" sz="2400" dirty="0"/>
              <a:t> – Problems/Barriers</a:t>
            </a:r>
          </a:p>
          <a:p>
            <a:r>
              <a:rPr lang="en-US" sz="2400" i="1" dirty="0"/>
              <a:t>Branches</a:t>
            </a:r>
            <a:r>
              <a:rPr lang="en-US" sz="2400" dirty="0"/>
              <a:t>– Effects</a:t>
            </a:r>
          </a:p>
          <a:p>
            <a:r>
              <a:rPr lang="en-US" sz="2400" i="1" dirty="0" smtClean="0"/>
              <a:t>Blooms</a:t>
            </a:r>
            <a:r>
              <a:rPr lang="en-US" sz="2400" dirty="0"/>
              <a:t>– “Visions of Future” </a:t>
            </a:r>
            <a:endParaRPr lang="en-US" sz="2400" dirty="0" smtClean="0"/>
          </a:p>
          <a:p>
            <a:r>
              <a:rPr lang="en-US" sz="2400" i="1" dirty="0"/>
              <a:t>Stepping Stones</a:t>
            </a:r>
            <a:r>
              <a:rPr lang="en-US" sz="2400" dirty="0"/>
              <a:t>- </a:t>
            </a:r>
            <a:r>
              <a:rPr lang="en-US" sz="2400" dirty="0" smtClean="0"/>
              <a:t>“to Change”</a:t>
            </a:r>
            <a:endParaRPr lang="en-US" sz="2400" dirty="0"/>
          </a:p>
          <a:p>
            <a:endParaRPr lang="en-US" sz="2400" dirty="0"/>
          </a:p>
          <a:p>
            <a:endParaRPr lang="en-US" dirty="0"/>
          </a:p>
        </p:txBody>
      </p:sp>
      <p:pic>
        <p:nvPicPr>
          <p:cNvPr id="9" name="Picture 8">
            <a:extLst>
              <a:ext uri="{FF2B5EF4-FFF2-40B4-BE49-F238E27FC236}">
                <a16:creationId xmlns="" xmlns:a16="http://schemas.microsoft.com/office/drawing/2014/main" id="{B5B82783-F24A-4A99-B2F0-B7F83528E640}"/>
              </a:ext>
            </a:extLst>
          </p:cNvPr>
          <p:cNvPicPr>
            <a:picLocks noChangeAspect="1"/>
          </p:cNvPicPr>
          <p:nvPr/>
        </p:nvPicPr>
        <p:blipFill>
          <a:blip r:embed="rId3"/>
          <a:stretch>
            <a:fillRect/>
          </a:stretch>
        </p:blipFill>
        <p:spPr>
          <a:xfrm>
            <a:off x="602047" y="2857589"/>
            <a:ext cx="3063333" cy="37398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72" y="164875"/>
            <a:ext cx="2260600" cy="2260600"/>
          </a:xfrm>
          <a:prstGeom prst="rect">
            <a:avLst/>
          </a:prstGeom>
        </p:spPr>
      </p:pic>
      <p:pic>
        <p:nvPicPr>
          <p:cNvPr id="5" name="Picture 4" descr="down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6486" y="164875"/>
            <a:ext cx="2260600" cy="2260600"/>
          </a:xfrm>
          <a:prstGeom prst="rect">
            <a:avLst/>
          </a:prstGeom>
        </p:spPr>
      </p:pic>
      <p:pic>
        <p:nvPicPr>
          <p:cNvPr id="13" name="Picture 12" descr="downlo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6714" y="2857589"/>
            <a:ext cx="3739896" cy="3739896"/>
          </a:xfrm>
          <a:prstGeom prst="rect">
            <a:avLst/>
          </a:prstGeom>
        </p:spPr>
      </p:pic>
    </p:spTree>
    <p:extLst>
      <p:ext uri="{BB962C8B-B14F-4D97-AF65-F5344CB8AC3E}">
        <p14:creationId xmlns:p14="http://schemas.microsoft.com/office/powerpoint/2010/main" val="346630383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5A0252-4545-4084-A3FD-BEC557185C26}"/>
              </a:ext>
            </a:extLst>
          </p:cNvPr>
          <p:cNvSpPr>
            <a:spLocks noGrp="1"/>
          </p:cNvSpPr>
          <p:nvPr>
            <p:ph type="title"/>
          </p:nvPr>
        </p:nvSpPr>
        <p:spPr>
          <a:xfrm>
            <a:off x="2734467" y="292141"/>
            <a:ext cx="3563938" cy="805502"/>
          </a:xfrm>
        </p:spPr>
        <p:txBody>
          <a:bodyPr>
            <a:normAutofit/>
          </a:bodyPr>
          <a:lstStyle/>
          <a:p>
            <a:r>
              <a:rPr lang="en-US" sz="3600" b="1" dirty="0"/>
              <a:t>Stepping Stones</a:t>
            </a:r>
          </a:p>
        </p:txBody>
      </p:sp>
      <p:sp>
        <p:nvSpPr>
          <p:cNvPr id="3" name="Content Placeholder 2">
            <a:extLst>
              <a:ext uri="{FF2B5EF4-FFF2-40B4-BE49-F238E27FC236}">
                <a16:creationId xmlns="" xmlns:a16="http://schemas.microsoft.com/office/drawing/2014/main" id="{C0DD854D-5F2A-425F-8EB3-4188C2149964}"/>
              </a:ext>
            </a:extLst>
          </p:cNvPr>
          <p:cNvSpPr>
            <a:spLocks noGrp="1"/>
          </p:cNvSpPr>
          <p:nvPr>
            <p:ph idx="1"/>
          </p:nvPr>
        </p:nvSpPr>
        <p:spPr>
          <a:xfrm>
            <a:off x="4962072" y="1192278"/>
            <a:ext cx="3715839" cy="1917700"/>
          </a:xfrm>
        </p:spPr>
        <p:txBody>
          <a:bodyPr/>
          <a:lstStyle/>
          <a:p>
            <a:pPr marL="0" indent="0">
              <a:buNone/>
            </a:pPr>
            <a:r>
              <a:rPr lang="en-US" dirty="0">
                <a:hlinkClick r:id="rId3"/>
              </a:rPr>
              <a:t>https://drive.google.com/file/d/1p2dGlSp8uL0FX11Jr17tIpV5RWfq6_is/view?ts=5ac7809b</a:t>
            </a:r>
            <a:endParaRPr lang="en-US" dirty="0"/>
          </a:p>
          <a:p>
            <a:pPr marL="0" indent="0">
              <a:buNone/>
            </a:pPr>
            <a:endParaRPr lang="en-US" dirty="0"/>
          </a:p>
        </p:txBody>
      </p:sp>
      <p:sp>
        <p:nvSpPr>
          <p:cNvPr id="4" name="Text Placeholder 3">
            <a:extLst>
              <a:ext uri="{FF2B5EF4-FFF2-40B4-BE49-F238E27FC236}">
                <a16:creationId xmlns="" xmlns:a16="http://schemas.microsoft.com/office/drawing/2014/main" id="{876D9836-54E2-45DB-8C2B-BA8D5588D306}"/>
              </a:ext>
            </a:extLst>
          </p:cNvPr>
          <p:cNvSpPr>
            <a:spLocks noGrp="1"/>
          </p:cNvSpPr>
          <p:nvPr>
            <p:ph type="body" sz="half" idx="2"/>
          </p:nvPr>
        </p:nvSpPr>
        <p:spPr>
          <a:xfrm>
            <a:off x="533398" y="1192278"/>
            <a:ext cx="3563938" cy="2163171"/>
          </a:xfrm>
        </p:spPr>
        <p:txBody>
          <a:bodyPr>
            <a:normAutofit/>
          </a:bodyPr>
          <a:lstStyle/>
          <a:p>
            <a:r>
              <a:rPr lang="en-US" sz="2400" dirty="0"/>
              <a:t>Sessions 3 and 4 </a:t>
            </a:r>
          </a:p>
          <a:p>
            <a:pPr marL="342900" indent="-342900">
              <a:buFont typeface="Arial"/>
              <a:buChar char="•"/>
            </a:pPr>
            <a:r>
              <a:rPr lang="en-US" sz="2400" dirty="0"/>
              <a:t>What would health and well-being look like?</a:t>
            </a:r>
          </a:p>
          <a:p>
            <a:pPr marL="342900" indent="-342900">
              <a:buFont typeface="Arial"/>
              <a:buChar char="•"/>
            </a:pPr>
            <a:r>
              <a:rPr lang="en-US" sz="2400" dirty="0"/>
              <a:t>What are pathways to change?</a:t>
            </a:r>
          </a:p>
        </p:txBody>
      </p:sp>
      <p:grpSp>
        <p:nvGrpSpPr>
          <p:cNvPr id="7" name="Group 6">
            <a:extLst>
              <a:ext uri="{FF2B5EF4-FFF2-40B4-BE49-F238E27FC236}">
                <a16:creationId xmlns="" xmlns:a16="http://schemas.microsoft.com/office/drawing/2014/main" id="{54346705-99D4-43F7-A22A-F052D59DE7DF}"/>
              </a:ext>
            </a:extLst>
          </p:cNvPr>
          <p:cNvGrpSpPr/>
          <p:nvPr/>
        </p:nvGrpSpPr>
        <p:grpSpPr>
          <a:xfrm>
            <a:off x="2837913" y="3095463"/>
            <a:ext cx="4959376" cy="3657599"/>
            <a:chOff x="3353176" y="1152247"/>
            <a:chExt cx="2234428" cy="1906874"/>
          </a:xfrm>
        </p:grpSpPr>
        <p:sp>
          <p:nvSpPr>
            <p:cNvPr id="8" name="Rectangle 7">
              <a:extLst>
                <a:ext uri="{FF2B5EF4-FFF2-40B4-BE49-F238E27FC236}">
                  <a16:creationId xmlns="" xmlns:a16="http://schemas.microsoft.com/office/drawing/2014/main" id="{9302A9A5-25E8-4886-BD92-3481F5589375}"/>
                </a:ext>
              </a:extLst>
            </p:cNvPr>
            <p:cNvSpPr/>
            <p:nvPr/>
          </p:nvSpPr>
          <p:spPr>
            <a:xfrm>
              <a:off x="3353176" y="1152247"/>
              <a:ext cx="1742702" cy="1868737"/>
            </a:xfrm>
            <a:prstGeom prst="rect">
              <a:avLst/>
            </a:prstGeom>
            <a:blipFill rotWithShape="0">
              <a:blip r:embed="rId4">
                <a:extLst>
                  <a:ext uri="{28A0092B-C50C-407E-A947-70E740481C1C}">
                    <a14:useLocalDpi xmlns:a14="http://schemas.microsoft.com/office/drawing/2010/main" val="0"/>
                  </a:ext>
                </a:extLst>
              </a:blip>
              <a:srcRect/>
              <a:stretch>
                <a:fillRect l="-62000" r="-62000"/>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9" name="TextBox 8">
              <a:extLst>
                <a:ext uri="{FF2B5EF4-FFF2-40B4-BE49-F238E27FC236}">
                  <a16:creationId xmlns="" xmlns:a16="http://schemas.microsoft.com/office/drawing/2014/main" id="{4425397D-8D2C-4D0C-99BA-F44EDB3488E5}"/>
                </a:ext>
              </a:extLst>
            </p:cNvPr>
            <p:cNvSpPr txBox="1">
              <a:spLocks noChangeAspect="1"/>
            </p:cNvSpPr>
            <p:nvPr/>
          </p:nvSpPr>
          <p:spPr>
            <a:xfrm>
              <a:off x="3353176" y="1152247"/>
              <a:ext cx="2234428" cy="19068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endParaRPr lang="en-US" sz="1200" kern="1200" dirty="0">
                <a:highlight>
                  <a:srgbClr val="C0C0C0"/>
                </a:highlight>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26089773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7665" y="1940530"/>
            <a:ext cx="6699251" cy="1569660"/>
          </a:xfrm>
          <a:prstGeom prst="rect">
            <a:avLst/>
          </a:prstGeom>
          <a:noFill/>
        </p:spPr>
        <p:txBody>
          <a:bodyPr wrap="square" rtlCol="0">
            <a:spAutoFit/>
          </a:bodyPr>
          <a:lstStyle/>
          <a:p>
            <a:r>
              <a:rPr lang="en-US" sz="9600" b="1" dirty="0">
                <a:ln w="1905"/>
                <a:solidFill>
                  <a:schemeClr val="accent4"/>
                </a:solidFill>
                <a:effectLst>
                  <a:innerShdw blurRad="69850" dist="43180" dir="5400000">
                    <a:srgbClr val="000000">
                      <a:alpha val="65000"/>
                    </a:srgbClr>
                  </a:innerShdw>
                </a:effectLst>
              </a:rPr>
              <a:t>T</a:t>
            </a:r>
            <a:r>
              <a:rPr lang="en-US" sz="9600" b="1" dirty="0"/>
              <a:t>ransform</a:t>
            </a:r>
          </a:p>
        </p:txBody>
      </p:sp>
      <p:sp>
        <p:nvSpPr>
          <p:cNvPr id="3" name="Right Arrow 2"/>
          <p:cNvSpPr/>
          <p:nvPr/>
        </p:nvSpPr>
        <p:spPr>
          <a:xfrm>
            <a:off x="1365249" y="3254074"/>
            <a:ext cx="6656917" cy="1365250"/>
          </a:xfrm>
          <a:prstGeom prst="rightArrow">
            <a:avLst/>
          </a:prstGeom>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rgbClr val="FFB400"/>
              </a:solidFill>
            </a:endParaRPr>
          </a:p>
        </p:txBody>
      </p:sp>
    </p:spTree>
    <p:extLst>
      <p:ext uri="{BB962C8B-B14F-4D97-AF65-F5344CB8AC3E}">
        <p14:creationId xmlns:p14="http://schemas.microsoft.com/office/powerpoint/2010/main" val="24610260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632" y="223285"/>
            <a:ext cx="8026718" cy="1626781"/>
          </a:xfrm>
        </p:spPr>
        <p:txBody>
          <a:bodyPr anchor="t">
            <a:normAutofit fontScale="90000"/>
          </a:bodyPr>
          <a:lstStyle/>
          <a:p>
            <a:pPr algn="ctr"/>
            <a:r>
              <a:rPr lang="en-US" dirty="0">
                <a:latin typeface="Georgia" panose="02040502050405020303" pitchFamily="18" charset="0"/>
              </a:rPr>
              <a:t>Module 4: Building a framework and pathway for change</a:t>
            </a:r>
            <a:br>
              <a:rPr lang="en-US" dirty="0">
                <a:latin typeface="Georgia" panose="02040502050405020303" pitchFamily="18" charset="0"/>
              </a:rPr>
            </a:br>
            <a:r>
              <a:rPr lang="en-US" sz="2700" dirty="0">
                <a:latin typeface="Georgia" panose="02040502050405020303" pitchFamily="18" charset="0"/>
              </a:rPr>
              <a:t>Arts focused planning for community revitalization</a:t>
            </a:r>
            <a:r>
              <a:rPr lang="en-US" dirty="0">
                <a:latin typeface="Georgia" panose="02040502050405020303" pitchFamily="18" charset="0"/>
              </a:rPr>
              <a:t/>
            </a:r>
            <a:br>
              <a:rPr lang="en-US" dirty="0">
                <a:latin typeface="Georgia" panose="02040502050405020303" pitchFamily="18" charset="0"/>
              </a:rPr>
            </a:br>
            <a:r>
              <a:rPr lang="en-US" sz="4000" b="1" dirty="0">
                <a:latin typeface="Georgia" panose="02040502050405020303" pitchFamily="18" charset="0"/>
              </a:rPr>
              <a:t/>
            </a:r>
            <a:br>
              <a:rPr lang="en-US" sz="4000" b="1" dirty="0">
                <a:latin typeface="Georgia" panose="02040502050405020303" pitchFamily="18" charset="0"/>
              </a:rPr>
            </a:br>
            <a:r>
              <a:rPr lang="en-US" sz="4000" b="1" dirty="0">
                <a:latin typeface="Georgia" panose="02040502050405020303" pitchFamily="18" charset="0"/>
              </a:rPr>
              <a:t> </a:t>
            </a:r>
          </a:p>
        </p:txBody>
      </p:sp>
      <p:sp>
        <p:nvSpPr>
          <p:cNvPr id="10" name="Content Placeholder 9"/>
          <p:cNvSpPr>
            <a:spLocks noGrp="1"/>
          </p:cNvSpPr>
          <p:nvPr>
            <p:ph sz="half" idx="1"/>
          </p:nvPr>
        </p:nvSpPr>
        <p:spPr>
          <a:xfrm>
            <a:off x="488632" y="2065656"/>
            <a:ext cx="4026218" cy="4142423"/>
          </a:xfrm>
        </p:spPr>
        <p:txBody>
          <a:bodyPr>
            <a:normAutofit fontScale="92500" lnSpcReduction="10000"/>
          </a:bodyPr>
          <a:lstStyle/>
          <a:p>
            <a:pPr lvl="0"/>
            <a:r>
              <a:rPr lang="en-US" sz="2400" dirty="0">
                <a:latin typeface="Georgia" panose="02040502050405020303" pitchFamily="18" charset="0"/>
              </a:rPr>
              <a:t>Unpacking the ideas emerging in the vision trees to implement changes</a:t>
            </a:r>
          </a:p>
          <a:p>
            <a:pPr lvl="0"/>
            <a:endParaRPr lang="en-US" sz="2400" dirty="0">
              <a:latin typeface="Georgia" panose="02040502050405020303" pitchFamily="18" charset="0"/>
            </a:endParaRPr>
          </a:p>
          <a:p>
            <a:pPr lvl="0"/>
            <a:r>
              <a:rPr lang="en-US" sz="2400" dirty="0">
                <a:effectLst>
                  <a:outerShdw blurRad="38100" dist="38100" dir="2700000" algn="tl">
                    <a:srgbClr val="000000">
                      <a:alpha val="43137"/>
                    </a:srgbClr>
                  </a:outerShdw>
                </a:effectLst>
                <a:latin typeface="Georgia" panose="02040502050405020303" pitchFamily="18" charset="0"/>
              </a:rPr>
              <a:t>Creating </a:t>
            </a:r>
            <a:r>
              <a:rPr lang="en-US" sz="2400" dirty="0">
                <a:latin typeface="Georgia" panose="02040502050405020303" pitchFamily="18" charset="0"/>
              </a:rPr>
              <a:t>a creative placemaking pathway </a:t>
            </a:r>
          </a:p>
          <a:p>
            <a:pPr lvl="1"/>
            <a:r>
              <a:rPr lang="en-US" dirty="0">
                <a:latin typeface="Georgia" panose="02040502050405020303" pitchFamily="18" charset="0"/>
              </a:rPr>
              <a:t>Ideas</a:t>
            </a:r>
          </a:p>
          <a:p>
            <a:pPr lvl="1"/>
            <a:r>
              <a:rPr lang="en-US" dirty="0">
                <a:latin typeface="Georgia" panose="02040502050405020303" pitchFamily="18" charset="0"/>
              </a:rPr>
              <a:t>Action Steps</a:t>
            </a:r>
          </a:p>
          <a:p>
            <a:pPr lvl="1"/>
            <a:r>
              <a:rPr lang="en-US" dirty="0">
                <a:latin typeface="Georgia" panose="02040502050405020303" pitchFamily="18" charset="0"/>
              </a:rPr>
              <a:t>Resources</a:t>
            </a:r>
          </a:p>
          <a:p>
            <a:pPr lvl="1"/>
            <a:r>
              <a:rPr lang="en-US" dirty="0">
                <a:latin typeface="Georgia" panose="02040502050405020303" pitchFamily="18" charset="0"/>
              </a:rPr>
              <a:t>Partnerships</a:t>
            </a:r>
          </a:p>
          <a:p>
            <a:pPr marL="457200" lvl="1" indent="0">
              <a:buNone/>
            </a:pPr>
            <a:endParaRPr lang="en-US" dirty="0">
              <a:latin typeface="Georgia" panose="02040502050405020303" pitchFamily="18" charset="0"/>
            </a:endParaRPr>
          </a:p>
          <a:p>
            <a:pPr lvl="1"/>
            <a:endParaRPr lang="en-US" dirty="0">
              <a:latin typeface="Georgia" panose="02040502050405020303" pitchFamily="18" charset="0"/>
            </a:endParaRPr>
          </a:p>
          <a:p>
            <a:pPr lvl="1"/>
            <a:endParaRPr lang="en-US" dirty="0"/>
          </a:p>
          <a:p>
            <a:endParaRPr lang="en-US" dirty="0"/>
          </a:p>
        </p:txBody>
      </p:sp>
      <p:graphicFrame>
        <p:nvGraphicFramePr>
          <p:cNvPr id="9" name="Content Placeholder 8" descr="Vertical Box List diagram showing 3 groups arranged one below the other and bullet points are present under each group"/>
          <p:cNvGraphicFramePr>
            <a:graphicFrameLocks noGrp="1"/>
          </p:cNvGraphicFramePr>
          <p:nvPr>
            <p:ph sz="half" idx="2"/>
            <p:extLst>
              <p:ext uri="{D42A27DB-BD31-4B8C-83A1-F6EECF244321}">
                <p14:modId xmlns:p14="http://schemas.microsoft.com/office/powerpoint/2010/main" val="3391069387"/>
              </p:ext>
            </p:extLst>
          </p:nvPr>
        </p:nvGraphicFramePr>
        <p:xfrm>
          <a:off x="4514850" y="2034540"/>
          <a:ext cx="4236745" cy="4594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11018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350838"/>
            <a:ext cx="7313613" cy="868362"/>
          </a:xfrm>
        </p:spPr>
        <p:txBody>
          <a:bodyPr/>
          <a:lstStyle/>
          <a:p>
            <a:r>
              <a:rPr lang="en-US" u="sng" dirty="0">
                <a:latin typeface="Arial"/>
                <a:cs typeface="Arial"/>
              </a:rPr>
              <a:t>ABCD</a:t>
            </a:r>
          </a:p>
        </p:txBody>
      </p:sp>
      <p:sp>
        <p:nvSpPr>
          <p:cNvPr id="7" name="Rectangle 6"/>
          <p:cNvSpPr/>
          <p:nvPr/>
        </p:nvSpPr>
        <p:spPr>
          <a:xfrm>
            <a:off x="1296300" y="2022164"/>
            <a:ext cx="2390398" cy="646331"/>
          </a:xfrm>
          <a:prstGeom prst="rect">
            <a:avLst/>
          </a:prstGeom>
        </p:spPr>
        <p:txBody>
          <a:bodyPr wrap="none">
            <a:spAutoFit/>
          </a:bodyPr>
          <a:lstStyle/>
          <a:p>
            <a:pPr algn="ctr"/>
            <a:r>
              <a:rPr lang="en-US" b="1" u="sng" dirty="0"/>
              <a:t>Arts-based Community</a:t>
            </a:r>
          </a:p>
          <a:p>
            <a:pPr algn="ctr"/>
            <a:r>
              <a:rPr lang="en-US" b="1" u="sng" dirty="0"/>
              <a:t> Development:</a:t>
            </a:r>
          </a:p>
        </p:txBody>
      </p:sp>
      <p:pic>
        <p:nvPicPr>
          <p:cNvPr id="9" name="Picture 8" descr="blank-venn-diagram-1024x563.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0238" y="1219200"/>
            <a:ext cx="9144000" cy="5027414"/>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5308786" y="2022164"/>
            <a:ext cx="2518638" cy="646331"/>
          </a:xfrm>
          <a:prstGeom prst="rect">
            <a:avLst/>
          </a:prstGeom>
        </p:spPr>
        <p:txBody>
          <a:bodyPr wrap="none">
            <a:spAutoFit/>
          </a:bodyPr>
          <a:lstStyle/>
          <a:p>
            <a:pPr algn="ctr"/>
            <a:r>
              <a:rPr lang="en-US" b="1" u="sng" dirty="0"/>
              <a:t>Asset-based Community </a:t>
            </a:r>
          </a:p>
          <a:p>
            <a:pPr algn="ctr"/>
            <a:r>
              <a:rPr lang="en-US" b="1" u="sng" dirty="0"/>
              <a:t>Development</a:t>
            </a:r>
          </a:p>
        </p:txBody>
      </p:sp>
      <p:sp>
        <p:nvSpPr>
          <p:cNvPr id="11" name="Rectangle 10"/>
          <p:cNvSpPr/>
          <p:nvPr/>
        </p:nvSpPr>
        <p:spPr>
          <a:xfrm>
            <a:off x="816498" y="2755752"/>
            <a:ext cx="3124200" cy="2585323"/>
          </a:xfrm>
          <a:prstGeom prst="rect">
            <a:avLst/>
          </a:prstGeom>
          <a:effectLst>
            <a:outerShdw blurRad="50800" dist="38100" dir="2700000" algn="tl" rotWithShape="0">
              <a:prstClr val="black">
                <a:alpha val="40000"/>
              </a:prstClr>
            </a:outerShdw>
          </a:effectLst>
        </p:spPr>
        <p:txBody>
          <a:bodyPr wrap="square">
            <a:spAutoFit/>
          </a:bodyPr>
          <a:lstStyle/>
          <a:p>
            <a:r>
              <a:rPr lang="en-US" dirty="0"/>
              <a:t>"Arts-centered activity that contributes to the sustained advancement of human dignity, </a:t>
            </a:r>
          </a:p>
          <a:p>
            <a:r>
              <a:rPr lang="en-US" dirty="0"/>
              <a:t>health and/or productivity within  a community."</a:t>
            </a:r>
          </a:p>
          <a:p>
            <a:r>
              <a:rPr lang="en-US" dirty="0"/>
              <a:t>—William Cleveland, </a:t>
            </a:r>
          </a:p>
          <a:p>
            <a:r>
              <a:rPr lang="en-US" dirty="0"/>
              <a:t>Founder,</a:t>
            </a:r>
          </a:p>
          <a:p>
            <a:r>
              <a:rPr lang="en-US" dirty="0"/>
              <a:t> Center for the Study of Art &amp; Community</a:t>
            </a:r>
          </a:p>
        </p:txBody>
      </p:sp>
      <p:sp>
        <p:nvSpPr>
          <p:cNvPr id="12" name="Rectangle 11"/>
          <p:cNvSpPr/>
          <p:nvPr/>
        </p:nvSpPr>
        <p:spPr>
          <a:xfrm>
            <a:off x="5232400" y="2736776"/>
            <a:ext cx="3632200" cy="3139321"/>
          </a:xfrm>
          <a:prstGeom prst="rect">
            <a:avLst/>
          </a:prstGeom>
          <a:effectLst>
            <a:outerShdw blurRad="50800" dist="38100" dir="2700000" algn="tl" rotWithShape="0">
              <a:prstClr val="black">
                <a:alpha val="40000"/>
              </a:prstClr>
            </a:outerShdw>
          </a:effectLst>
        </p:spPr>
        <p:txBody>
          <a:bodyPr wrap="square">
            <a:spAutoFit/>
          </a:bodyPr>
          <a:lstStyle/>
          <a:p>
            <a:r>
              <a:rPr lang="en-US" dirty="0"/>
              <a:t>“Building on the skills of local residents, the power of local associations, and the supportive functions of local institutions, asset-based community development draws upon existing community strengths to build stronger, more sustainable communities for the future.”</a:t>
            </a:r>
          </a:p>
          <a:p>
            <a:r>
              <a:rPr lang="en-US" dirty="0"/>
              <a:t>—The ABCD Institute, John McKnight &amp; John </a:t>
            </a:r>
            <a:r>
              <a:rPr lang="en-US" dirty="0" err="1"/>
              <a:t>Kretzmann</a:t>
            </a:r>
            <a:r>
              <a:rPr lang="en-US" dirty="0"/>
              <a:t>, Founders</a:t>
            </a:r>
          </a:p>
        </p:txBody>
      </p:sp>
      <p:pic>
        <p:nvPicPr>
          <p:cNvPr id="13" name="Picture 12" descr="JA_logo_social media_cro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6462" y="2953607"/>
            <a:ext cx="927927" cy="1472051"/>
          </a:xfrm>
          <a:prstGeom prst="rect">
            <a:avLst/>
          </a:prstGeom>
        </p:spPr>
      </p:pic>
    </p:spTree>
    <p:extLst>
      <p:ext uri="{BB962C8B-B14F-4D97-AF65-F5344CB8AC3E}">
        <p14:creationId xmlns:p14="http://schemas.microsoft.com/office/powerpoint/2010/main" val="336706334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nam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196" y="972471"/>
            <a:ext cx="5667250" cy="4865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drawing-pin-146214_960_7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6055" y="891015"/>
            <a:ext cx="878517" cy="682343"/>
          </a:xfrm>
          <a:prstGeom prst="rect">
            <a:avLst/>
          </a:prstGeom>
        </p:spPr>
      </p:pic>
      <p:sp>
        <p:nvSpPr>
          <p:cNvPr id="6" name="Rectangle 5"/>
          <p:cNvSpPr/>
          <p:nvPr/>
        </p:nvSpPr>
        <p:spPr>
          <a:xfrm>
            <a:off x="510939" y="3626981"/>
            <a:ext cx="8131379"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smtClean="0"/>
              <a:t>“</a:t>
            </a:r>
            <a:r>
              <a:rPr lang="en-US" sz="2400" dirty="0"/>
              <a:t>People need to feel empowered to make changes and feel like they have a voice. In the past, people had courage, but not the tools to make </a:t>
            </a:r>
            <a:r>
              <a:rPr lang="en-US" sz="2400" dirty="0" smtClean="0"/>
              <a:t>change. Now </a:t>
            </a:r>
            <a:r>
              <a:rPr lang="en-US" sz="2400" dirty="0"/>
              <a:t>I feel this group has both.” </a:t>
            </a:r>
            <a:endParaRPr lang="en-US" sz="2400" dirty="0" smtClean="0"/>
          </a:p>
          <a:p>
            <a:pPr algn="ctr"/>
            <a:r>
              <a:rPr lang="en-US" sz="2400" dirty="0" err="1" smtClean="0"/>
              <a:t>Charito</a:t>
            </a:r>
            <a:r>
              <a:rPr lang="en-US" sz="2400" dirty="0"/>
              <a:t>, </a:t>
            </a:r>
            <a:r>
              <a:rPr lang="en-US" sz="2400" dirty="0" smtClean="0"/>
              <a:t>HACE</a:t>
            </a:r>
            <a:endParaRPr lang="en-US" dirty="0"/>
          </a:p>
        </p:txBody>
      </p:sp>
      <p:sp>
        <p:nvSpPr>
          <p:cNvPr id="5" name="Rectangle 4"/>
          <p:cNvSpPr/>
          <p:nvPr/>
        </p:nvSpPr>
        <p:spPr>
          <a:xfrm>
            <a:off x="919693" y="1930191"/>
            <a:ext cx="7349638" cy="1200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dirty="0"/>
              <a:t>“Changing the approach to community organizing and planning contributed to changing the group’s mindset.” </a:t>
            </a:r>
            <a:r>
              <a:rPr lang="mr-IN" sz="2400" dirty="0"/>
              <a:t>–</a:t>
            </a:r>
            <a:r>
              <a:rPr lang="en-US" sz="2400" dirty="0"/>
              <a:t>Aisha, </a:t>
            </a:r>
            <a:r>
              <a:rPr lang="en-US" sz="2400" dirty="0" smtClean="0"/>
              <a:t>SWCDC</a:t>
            </a:r>
            <a:endParaRPr lang="en-US" dirty="0"/>
          </a:p>
        </p:txBody>
      </p:sp>
      <p:sp>
        <p:nvSpPr>
          <p:cNvPr id="3" name="TextBox 2"/>
          <p:cNvSpPr txBox="1"/>
          <p:nvPr/>
        </p:nvSpPr>
        <p:spPr>
          <a:xfrm>
            <a:off x="445247" y="238656"/>
            <a:ext cx="8480206" cy="461665"/>
          </a:xfrm>
          <a:prstGeom prst="rect">
            <a:avLst/>
          </a:prstGeom>
          <a:noFill/>
        </p:spPr>
        <p:txBody>
          <a:bodyPr wrap="none" rtlCol="0">
            <a:spAutoFit/>
          </a:bodyPr>
          <a:lstStyle/>
          <a:p>
            <a:r>
              <a:rPr lang="en-US" sz="2400" dirty="0" smtClean="0"/>
              <a:t>In conversation with community members about Art Powered Places</a:t>
            </a:r>
            <a:endParaRPr lang="en-US" sz="2400" dirty="0"/>
          </a:p>
        </p:txBody>
      </p:sp>
    </p:spTree>
    <p:extLst>
      <p:ext uri="{BB962C8B-B14F-4D97-AF65-F5344CB8AC3E}">
        <p14:creationId xmlns:p14="http://schemas.microsoft.com/office/powerpoint/2010/main" val="15924574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D6544C33-CBC9-49A1-82A6-CD1DB030EC3F}"/>
              </a:ext>
            </a:extLst>
          </p:cNvPr>
          <p:cNvSpPr>
            <a:spLocks noChangeArrowheads="1"/>
          </p:cNvSpPr>
          <p:nvPr/>
        </p:nvSpPr>
        <p:spPr bwMode="auto">
          <a:xfrm>
            <a:off x="594345" y="1211624"/>
            <a:ext cx="184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Diagram 4">
            <a:extLst>
              <a:ext uri="{FF2B5EF4-FFF2-40B4-BE49-F238E27FC236}">
                <a16:creationId xmlns="" xmlns:a16="http://schemas.microsoft.com/office/drawing/2014/main" id="{086E0A46-DA87-4AE1-AE17-65ED950F5772}"/>
              </a:ext>
            </a:extLst>
          </p:cNvPr>
          <p:cNvGraphicFramePr/>
          <p:nvPr>
            <p:extLst>
              <p:ext uri="{D42A27DB-BD31-4B8C-83A1-F6EECF244321}">
                <p14:modId xmlns:p14="http://schemas.microsoft.com/office/powerpoint/2010/main" val="2918021049"/>
              </p:ext>
            </p:extLst>
          </p:nvPr>
        </p:nvGraphicFramePr>
        <p:xfrm>
          <a:off x="607040" y="1310640"/>
          <a:ext cx="8232160" cy="4998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 xmlns:a16="http://schemas.microsoft.com/office/drawing/2014/main" id="{096DB35A-6E81-4C32-9768-C674DDCE7BBF}"/>
              </a:ext>
            </a:extLst>
          </p:cNvPr>
          <p:cNvSpPr txBox="1"/>
          <p:nvPr/>
        </p:nvSpPr>
        <p:spPr>
          <a:xfrm>
            <a:off x="899161" y="402345"/>
            <a:ext cx="7101839" cy="1446550"/>
          </a:xfrm>
          <a:prstGeom prst="rect">
            <a:avLst/>
          </a:prstGeom>
          <a:noFill/>
        </p:spPr>
        <p:txBody>
          <a:bodyPr wrap="square" rtlCol="0">
            <a:spAutoFit/>
          </a:bodyPr>
          <a:lstStyle/>
          <a:p>
            <a:pPr algn="ctr"/>
            <a:r>
              <a:rPr lang="en-US" sz="4400" b="1" dirty="0">
                <a:latin typeface="Georgia" panose="02040502050405020303" pitchFamily="18" charset="0"/>
              </a:rPr>
              <a:t>Community Engagement </a:t>
            </a:r>
          </a:p>
        </p:txBody>
      </p:sp>
    </p:spTree>
    <p:extLst>
      <p:ext uri="{BB962C8B-B14F-4D97-AF65-F5344CB8AC3E}">
        <p14:creationId xmlns:p14="http://schemas.microsoft.com/office/powerpoint/2010/main" val="181706785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ing-pin-146214_960_7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6796" y="130457"/>
            <a:ext cx="878517" cy="682343"/>
          </a:xfrm>
          <a:prstGeom prst="rect">
            <a:avLst/>
          </a:prstGeom>
        </p:spPr>
      </p:pic>
      <p:sp>
        <p:nvSpPr>
          <p:cNvPr id="6" name="Rectangle 5"/>
          <p:cNvSpPr/>
          <p:nvPr/>
        </p:nvSpPr>
        <p:spPr>
          <a:xfrm>
            <a:off x="180963" y="1142385"/>
            <a:ext cx="8648700" cy="48320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800" b="1" dirty="0">
                <a:latin typeface="Georgia" panose="02040502050405020303" pitchFamily="18" charset="0"/>
              </a:rPr>
              <a:t>Art-Powered Places Themes</a:t>
            </a:r>
          </a:p>
          <a:p>
            <a:r>
              <a:rPr lang="en-US" sz="2000" b="1" dirty="0">
                <a:latin typeface="Georgia" panose="02040502050405020303" pitchFamily="18" charset="0"/>
              </a:rPr>
              <a:t>Knowledge</a:t>
            </a:r>
          </a:p>
          <a:p>
            <a:r>
              <a:rPr lang="en-US" sz="2000" dirty="0">
                <a:latin typeface="Georgia" panose="02040502050405020303" pitchFamily="18" charset="0"/>
              </a:rPr>
              <a:t>“this process has made me think I can do it”</a:t>
            </a:r>
          </a:p>
          <a:p>
            <a:r>
              <a:rPr lang="en-US" sz="2000" dirty="0">
                <a:latin typeface="Georgia" panose="02040502050405020303" pitchFamily="18" charset="0"/>
              </a:rPr>
              <a:t>“gave us strong knowledge of what the community needs”</a:t>
            </a:r>
          </a:p>
          <a:p>
            <a:r>
              <a:rPr lang="en-US" sz="2000" dirty="0">
                <a:latin typeface="Georgia" panose="02040502050405020303" pitchFamily="18" charset="0"/>
              </a:rPr>
              <a:t>“power of we”</a:t>
            </a:r>
          </a:p>
          <a:p>
            <a:endParaRPr lang="en-US" sz="2000" dirty="0">
              <a:latin typeface="Georgia" panose="02040502050405020303" pitchFamily="18" charset="0"/>
            </a:endParaRPr>
          </a:p>
          <a:p>
            <a:r>
              <a:rPr lang="en-US" sz="2000" b="1" dirty="0">
                <a:latin typeface="Georgia" panose="02040502050405020303" pitchFamily="18" charset="0"/>
              </a:rPr>
              <a:t>Engagement</a:t>
            </a:r>
          </a:p>
          <a:p>
            <a:r>
              <a:rPr lang="en-US" sz="2000" dirty="0">
                <a:latin typeface="Georgia" panose="02040502050405020303" pitchFamily="18" charset="0"/>
              </a:rPr>
              <a:t>“This process was helpful because it helped us to visualize ideas;</a:t>
            </a:r>
          </a:p>
          <a:p>
            <a:r>
              <a:rPr lang="en-US" sz="2000" dirty="0">
                <a:latin typeface="Georgia" panose="02040502050405020303" pitchFamily="18" charset="0"/>
              </a:rPr>
              <a:t>     it’s an example of bringing the community together that’s not just talking.”</a:t>
            </a:r>
          </a:p>
          <a:p>
            <a:endParaRPr lang="en-US" sz="2000" dirty="0">
              <a:latin typeface="Georgia" panose="02040502050405020303" pitchFamily="18" charset="0"/>
            </a:endParaRPr>
          </a:p>
          <a:p>
            <a:r>
              <a:rPr lang="en-US" sz="2000" b="1" dirty="0">
                <a:latin typeface="Georgia" panose="02040502050405020303" pitchFamily="18" charset="0"/>
              </a:rPr>
              <a:t>Capacity Building</a:t>
            </a:r>
          </a:p>
          <a:p>
            <a:r>
              <a:rPr lang="en-US" sz="2000" dirty="0">
                <a:latin typeface="Georgia" panose="02040502050405020303" pitchFamily="18" charset="0"/>
              </a:rPr>
              <a:t>“People need to feel empowered to make changes and feel like they have a voice.”</a:t>
            </a:r>
          </a:p>
          <a:p>
            <a:r>
              <a:rPr lang="en-US" sz="2000" dirty="0">
                <a:latin typeface="Georgia" panose="02040502050405020303" pitchFamily="18" charset="0"/>
              </a:rPr>
              <a:t>“Where am I in this picture?”</a:t>
            </a:r>
          </a:p>
        </p:txBody>
      </p:sp>
    </p:spTree>
    <p:extLst>
      <p:ext uri="{BB962C8B-B14F-4D97-AF65-F5344CB8AC3E}">
        <p14:creationId xmlns:p14="http://schemas.microsoft.com/office/powerpoint/2010/main" val="29107098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55B78A-0959-4060-992F-2F4D9022BB7F}"/>
              </a:ext>
            </a:extLst>
          </p:cNvPr>
          <p:cNvSpPr>
            <a:spLocks noGrp="1"/>
          </p:cNvSpPr>
          <p:nvPr>
            <p:ph type="title"/>
          </p:nvPr>
        </p:nvSpPr>
        <p:spPr>
          <a:xfrm>
            <a:off x="914401" y="223838"/>
            <a:ext cx="7313613" cy="868362"/>
          </a:xfrm>
        </p:spPr>
        <p:txBody>
          <a:bodyPr/>
          <a:lstStyle/>
          <a:p>
            <a:pPr algn="ctr"/>
            <a:r>
              <a:rPr lang="en-US" sz="3000" dirty="0">
                <a:latin typeface="Georgia" panose="02040502050405020303" pitchFamily="18" charset="0"/>
              </a:rPr>
              <a:t>Art-Powered Places </a:t>
            </a:r>
            <a:br>
              <a:rPr lang="en-US" sz="3000" dirty="0">
                <a:latin typeface="Georgia" panose="02040502050405020303" pitchFamily="18" charset="0"/>
              </a:rPr>
            </a:br>
            <a:r>
              <a:rPr lang="en-US" sz="3000" dirty="0">
                <a:latin typeface="Georgia" panose="02040502050405020303" pitchFamily="18" charset="0"/>
              </a:rPr>
              <a:t>Community Engagement (local level) </a:t>
            </a:r>
          </a:p>
        </p:txBody>
      </p:sp>
      <p:sp>
        <p:nvSpPr>
          <p:cNvPr id="3" name="Content Placeholder 2">
            <a:extLst>
              <a:ext uri="{FF2B5EF4-FFF2-40B4-BE49-F238E27FC236}">
                <a16:creationId xmlns="" xmlns:a16="http://schemas.microsoft.com/office/drawing/2014/main" id="{8604D409-9269-43B8-8B19-62ADCAC15513}"/>
              </a:ext>
            </a:extLst>
          </p:cNvPr>
          <p:cNvSpPr>
            <a:spLocks noGrp="1"/>
          </p:cNvSpPr>
          <p:nvPr>
            <p:ph idx="1"/>
          </p:nvPr>
        </p:nvSpPr>
        <p:spPr>
          <a:xfrm>
            <a:off x="376222" y="781907"/>
            <a:ext cx="7086600" cy="2730500"/>
          </a:xfrm>
        </p:spPr>
        <p:txBody>
          <a:bodyPr>
            <a:normAutofit fontScale="85000" lnSpcReduction="20000"/>
          </a:bodyPr>
          <a:lstStyle/>
          <a:p>
            <a:pPr marL="0" indent="0">
              <a:buNone/>
            </a:pPr>
            <a:endParaRPr lang="en-US" dirty="0">
              <a:latin typeface="Georgia" panose="02040502050405020303" pitchFamily="18" charset="0"/>
            </a:endParaRPr>
          </a:p>
          <a:p>
            <a:r>
              <a:rPr lang="en-US" dirty="0">
                <a:latin typeface="Georgia" panose="02040502050405020303" pitchFamily="18" charset="0"/>
              </a:rPr>
              <a:t>Mobilizing arts and culture and strategic partners</a:t>
            </a:r>
          </a:p>
          <a:p>
            <a:r>
              <a:rPr lang="en-US" dirty="0">
                <a:latin typeface="Georgia" panose="02040502050405020303" pitchFamily="18" charset="0"/>
              </a:rPr>
              <a:t>To impact the quality of life (livability) </a:t>
            </a:r>
          </a:p>
          <a:p>
            <a:r>
              <a:rPr lang="en-US" dirty="0">
                <a:latin typeface="Georgia" panose="02040502050405020303" pitchFamily="18" charset="0"/>
              </a:rPr>
              <a:t>To raise the visibility of arts and culture so that many more people are participating.</a:t>
            </a:r>
          </a:p>
          <a:p>
            <a:r>
              <a:rPr lang="en-US" dirty="0">
                <a:latin typeface="Georgia" panose="02040502050405020303" pitchFamily="18" charset="0"/>
              </a:rPr>
              <a:t>Creating </a:t>
            </a:r>
            <a:r>
              <a:rPr lang="en-US" dirty="0">
                <a:effectLst>
                  <a:outerShdw blurRad="38100" dist="38100" dir="2700000" algn="tl">
                    <a:srgbClr val="000000">
                      <a:alpha val="43137"/>
                    </a:srgbClr>
                  </a:outerShdw>
                </a:effectLst>
                <a:latin typeface="Georgia" panose="02040502050405020303" pitchFamily="18" charset="0"/>
              </a:rPr>
              <a:t>coalitions</a:t>
            </a:r>
            <a:r>
              <a:rPr lang="en-US" dirty="0">
                <a:latin typeface="Georgia" panose="02040502050405020303" pitchFamily="18" charset="0"/>
              </a:rPr>
              <a:t> to support community </a:t>
            </a:r>
            <a:r>
              <a:rPr lang="en-US" dirty="0" smtClean="0">
                <a:latin typeface="Georgia" panose="02040502050405020303" pitchFamily="18" charset="0"/>
              </a:rPr>
              <a:t>improvements</a:t>
            </a:r>
            <a:endParaRPr lang="en-US" dirty="0">
              <a:latin typeface="Georgia" panose="02040502050405020303" pitchFamily="18" charset="0"/>
            </a:endParaRPr>
          </a:p>
        </p:txBody>
      </p:sp>
      <p:pic>
        <p:nvPicPr>
          <p:cNvPr id="4" name="Picture 3" descr="BrewerytownSharswood Network MapJPG.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375"/>
          <a:stretch/>
        </p:blipFill>
        <p:spPr>
          <a:xfrm>
            <a:off x="93803" y="3675986"/>
            <a:ext cx="4826675" cy="2633472"/>
          </a:xfrm>
          <a:prstGeom prst="rect">
            <a:avLst/>
          </a:prstGeom>
        </p:spPr>
      </p:pic>
      <p:pic>
        <p:nvPicPr>
          <p:cNvPr id="5" name="Picture 4" descr="19250745_10154940122624121_4846365314725279061_o.jpeg"/>
          <p:cNvPicPr>
            <a:picLocks noChangeAspect="1"/>
          </p:cNvPicPr>
          <p:nvPr/>
        </p:nvPicPr>
        <p:blipFill rotWithShape="1">
          <a:blip r:embed="rId5">
            <a:extLst>
              <a:ext uri="{28A0092B-C50C-407E-A947-70E740481C1C}">
                <a14:useLocalDpi xmlns:a14="http://schemas.microsoft.com/office/drawing/2010/main" val="0"/>
              </a:ext>
            </a:extLst>
          </a:blip>
          <a:srcRect t="9394"/>
          <a:stretch/>
        </p:blipFill>
        <p:spPr>
          <a:xfrm>
            <a:off x="4561765" y="3988670"/>
            <a:ext cx="4387413" cy="2633472"/>
          </a:xfrm>
          <a:prstGeom prst="rect">
            <a:avLst/>
          </a:prstGeom>
        </p:spPr>
      </p:pic>
    </p:spTree>
    <p:extLst>
      <p:ext uri="{BB962C8B-B14F-4D97-AF65-F5344CB8AC3E}">
        <p14:creationId xmlns:p14="http://schemas.microsoft.com/office/powerpoint/2010/main" val="43232814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7625.jpg"/>
          <p:cNvPicPr>
            <a:picLocks noChangeAspect="1"/>
          </p:cNvPicPr>
          <p:nvPr/>
        </p:nvPicPr>
        <p:blipFill rotWithShape="1">
          <a:blip r:embed="rId3">
            <a:extLst>
              <a:ext uri="{28A0092B-C50C-407E-A947-70E740481C1C}">
                <a14:useLocalDpi xmlns:a14="http://schemas.microsoft.com/office/drawing/2010/main" val="0"/>
              </a:ext>
            </a:extLst>
          </a:blip>
          <a:srcRect t="9185"/>
          <a:stretch/>
        </p:blipFill>
        <p:spPr>
          <a:xfrm>
            <a:off x="3274839" y="3127393"/>
            <a:ext cx="2811780" cy="3404689"/>
          </a:xfrm>
          <a:prstGeom prst="rect">
            <a:avLst/>
          </a:prstGeom>
        </p:spPr>
      </p:pic>
      <p:pic>
        <p:nvPicPr>
          <p:cNvPr id="8" name="Picture 7" descr="justact_subhead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7181" y="375533"/>
            <a:ext cx="2258739" cy="3473779"/>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53923" y="0"/>
            <a:ext cx="8876805" cy="4555093"/>
          </a:xfrm>
          <a:prstGeom prst="rect">
            <a:avLst/>
          </a:prstGeom>
          <a:noFill/>
        </p:spPr>
        <p:txBody>
          <a:bodyPr wrap="square" rtlCol="0">
            <a:spAutoFit/>
          </a:bodyPr>
          <a:lstStyle/>
          <a:p>
            <a:r>
              <a:rPr lang="en-US" sz="4000" dirty="0" smtClean="0"/>
              <a:t>Have a conversation with us!</a:t>
            </a:r>
          </a:p>
          <a:p>
            <a:endParaRPr lang="en-US" sz="2500" dirty="0" smtClean="0"/>
          </a:p>
          <a:p>
            <a:r>
              <a:rPr lang="en-US" sz="4000" dirty="0" smtClean="0"/>
              <a:t> </a:t>
            </a:r>
            <a:r>
              <a:rPr lang="en-US" sz="4000" dirty="0" smtClean="0">
                <a:hlinkClick r:id="rId5"/>
              </a:rPr>
              <a:t>info@justact.org</a:t>
            </a:r>
            <a:r>
              <a:rPr lang="en-US" sz="4000" dirty="0" smtClean="0"/>
              <a:t> </a:t>
            </a:r>
          </a:p>
          <a:p>
            <a:endParaRPr lang="en-US" sz="2500" dirty="0" smtClean="0"/>
          </a:p>
          <a:p>
            <a:r>
              <a:rPr lang="en-US" sz="4000" dirty="0" smtClean="0">
                <a:hlinkClick r:id="rId6"/>
              </a:rPr>
              <a:t>https</a:t>
            </a:r>
            <a:r>
              <a:rPr lang="en-US" sz="4000" dirty="0">
                <a:hlinkClick r:id="rId6"/>
              </a:rPr>
              <a:t>://www.facebook.com</a:t>
            </a:r>
            <a:r>
              <a:rPr lang="en-US" sz="4000" dirty="0" smtClean="0">
                <a:hlinkClick r:id="rId6"/>
              </a:rPr>
              <a:t>/</a:t>
            </a:r>
            <a:endParaRPr lang="en-US" sz="4000" dirty="0" smtClean="0"/>
          </a:p>
          <a:p>
            <a:r>
              <a:rPr lang="en-US" sz="4000" dirty="0" err="1" smtClean="0"/>
              <a:t>justact.today</a:t>
            </a:r>
            <a:r>
              <a:rPr lang="en-US" sz="4000" dirty="0" smtClean="0"/>
              <a:t>/</a:t>
            </a:r>
          </a:p>
          <a:p>
            <a:endParaRPr lang="en-US" sz="4000" dirty="0"/>
          </a:p>
          <a:p>
            <a:r>
              <a:rPr lang="en-US" sz="4000" dirty="0" smtClean="0"/>
              <a:t>215.290.9784</a:t>
            </a:r>
            <a:endParaRPr lang="en-US" sz="4000" dirty="0"/>
          </a:p>
        </p:txBody>
      </p:sp>
    </p:spTree>
    <p:extLst>
      <p:ext uri="{BB962C8B-B14F-4D97-AF65-F5344CB8AC3E}">
        <p14:creationId xmlns:p14="http://schemas.microsoft.com/office/powerpoint/2010/main" val="9506545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7576"/>
            <a:ext cx="9639299" cy="1336956"/>
          </a:xfrm>
        </p:spPr>
        <p:txBody>
          <a:bodyPr/>
          <a:lstStyle/>
          <a:p>
            <a:r>
              <a:rPr lang="en-US" sz="2800" b="1" dirty="0"/>
              <a:t>Arts and Asset-</a:t>
            </a:r>
            <a:r>
              <a:rPr lang="en-US" sz="2800" b="1" dirty="0" smtClean="0"/>
              <a:t>based Community </a:t>
            </a:r>
            <a:r>
              <a:rPr lang="en-US" sz="2800" b="1" dirty="0">
                <a:solidFill>
                  <a:schemeClr val="tx1"/>
                </a:solidFill>
              </a:rPr>
              <a:t>Engagement</a:t>
            </a:r>
            <a:r>
              <a:rPr lang="en-US" sz="2800" dirty="0">
                <a:solidFill>
                  <a:schemeClr val="tx1"/>
                </a:solidFill>
              </a:rPr>
              <a:t>: </a:t>
            </a:r>
            <a:br>
              <a:rPr lang="en-US" sz="2800" dirty="0">
                <a:solidFill>
                  <a:schemeClr val="tx1"/>
                </a:solidFill>
              </a:rPr>
            </a:br>
            <a:r>
              <a:rPr lang="en-US" sz="2800" dirty="0">
                <a:solidFill>
                  <a:schemeClr val="tx1"/>
                </a:solidFill>
              </a:rPr>
              <a:t>Putting the </a:t>
            </a:r>
            <a:r>
              <a:rPr lang="en-US" sz="2800" dirty="0">
                <a:solidFill>
                  <a:schemeClr val="accent2">
                    <a:lumMod val="75000"/>
                    <a:lumOff val="25000"/>
                  </a:schemeClr>
                </a:solidFill>
              </a:rPr>
              <a:t>human</a:t>
            </a:r>
            <a:r>
              <a:rPr lang="en-US" sz="2800" dirty="0">
                <a:solidFill>
                  <a:schemeClr val="tx1"/>
                </a:solidFill>
              </a:rPr>
              <a:t> </a:t>
            </a:r>
            <a:r>
              <a:rPr lang="en-US" sz="2800" dirty="0">
                <a:solidFill>
                  <a:srgbClr val="C00000"/>
                </a:solidFill>
              </a:rPr>
              <a:t>heart </a:t>
            </a:r>
            <a:r>
              <a:rPr lang="en-US" sz="2800" dirty="0" smtClean="0">
                <a:solidFill>
                  <a:schemeClr val="tx1"/>
                </a:solidFill>
              </a:rPr>
              <a:t>into the </a:t>
            </a:r>
            <a:r>
              <a:rPr lang="en-US" sz="2800" dirty="0">
                <a:solidFill>
                  <a:schemeClr val="tx1"/>
                </a:solidFill>
              </a:rPr>
              <a:t>toolkit of </a:t>
            </a:r>
            <a:br>
              <a:rPr lang="en-US" sz="2800" dirty="0">
                <a:solidFill>
                  <a:schemeClr val="tx1"/>
                </a:solidFill>
              </a:rPr>
            </a:br>
            <a:r>
              <a:rPr lang="en-US" sz="2800" dirty="0" smtClean="0">
                <a:solidFill>
                  <a:schemeClr val="tx1"/>
                </a:solidFill>
              </a:rPr>
              <a:t>planning &amp; </a:t>
            </a:r>
            <a:r>
              <a:rPr lang="en-US" sz="2800" dirty="0" smtClean="0"/>
              <a:t>place-</a:t>
            </a:r>
            <a:r>
              <a:rPr lang="en-US" sz="2800" dirty="0" smtClean="0">
                <a:solidFill>
                  <a:schemeClr val="tx1"/>
                </a:solidFill>
              </a:rPr>
              <a:t>keeping</a:t>
            </a:r>
            <a:endParaRPr lang="en-US" sz="2800"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07084957"/>
              </p:ext>
            </p:extLst>
          </p:nvPr>
        </p:nvGraphicFramePr>
        <p:xfrm>
          <a:off x="549274" y="1193800"/>
          <a:ext cx="8442326" cy="566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98168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is equity:</a:t>
            </a:r>
          </a:p>
        </p:txBody>
      </p:sp>
      <p:sp>
        <p:nvSpPr>
          <p:cNvPr id="3" name="Content Placeholder 2"/>
          <p:cNvSpPr>
            <a:spLocks noGrp="1"/>
          </p:cNvSpPr>
          <p:nvPr>
            <p:ph idx="1"/>
          </p:nvPr>
        </p:nvSpPr>
        <p:spPr>
          <a:xfrm>
            <a:off x="1177472" y="934357"/>
            <a:ext cx="7186613" cy="3374571"/>
          </a:xfrm>
        </p:spPr>
        <p:txBody>
          <a:bodyPr>
            <a:normAutofit fontScale="92500" lnSpcReduction="20000"/>
          </a:bodyPr>
          <a:lstStyle/>
          <a:p>
            <a:pPr marL="0" indent="0">
              <a:buNone/>
            </a:pPr>
            <a:endParaRPr lang="en-US" dirty="0"/>
          </a:p>
          <a:p>
            <a:pPr marL="0" indent="0">
              <a:buNone/>
            </a:pPr>
            <a:r>
              <a:rPr lang="en-US" sz="3200" dirty="0"/>
              <a:t>“Just and fair inclusion into a society in which all can participate, prosper, and reach their full potential. Unlocking the promise of the nation by unleashing the promise in us all.” </a:t>
            </a:r>
          </a:p>
          <a:p>
            <a:pPr marL="0" indent="0">
              <a:buNone/>
            </a:pPr>
            <a:endParaRPr lang="en-US" dirty="0"/>
          </a:p>
          <a:p>
            <a:pPr marL="0" indent="0">
              <a:buNone/>
            </a:pPr>
            <a:r>
              <a:rPr lang="en-US" dirty="0"/>
              <a:t>		</a:t>
            </a:r>
            <a:r>
              <a:rPr lang="en-US" sz="3000" dirty="0"/>
              <a:t>--The Equity Manifesto</a:t>
            </a:r>
            <a:r>
              <a:rPr lang="en-US" sz="3200" dirty="0"/>
              <a:t>, </a:t>
            </a:r>
          </a:p>
        </p:txBody>
      </p:sp>
      <p:pic>
        <p:nvPicPr>
          <p:cNvPr id="4" name="Picture 3" descr="downloa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485" y="3465435"/>
            <a:ext cx="2006600" cy="843493"/>
          </a:xfrm>
          <a:prstGeom prst="rect">
            <a:avLst/>
          </a:prstGeom>
        </p:spPr>
      </p:pic>
      <p:sp>
        <p:nvSpPr>
          <p:cNvPr id="5" name="TextBox 4"/>
          <p:cNvSpPr txBox="1"/>
          <p:nvPr/>
        </p:nvSpPr>
        <p:spPr>
          <a:xfrm>
            <a:off x="1469571" y="4746955"/>
            <a:ext cx="6624643" cy="861774"/>
          </a:xfrm>
          <a:prstGeom prst="rect">
            <a:avLst/>
          </a:prstGeom>
          <a:noFill/>
        </p:spPr>
        <p:txBody>
          <a:bodyPr wrap="none" rtlCol="0">
            <a:spAutoFit/>
          </a:bodyPr>
          <a:lstStyle/>
          <a:p>
            <a:r>
              <a:rPr lang="en-US" sz="5000" dirty="0" smtClean="0"/>
              <a:t>EVERYONE</a:t>
            </a:r>
            <a:r>
              <a:rPr lang="en-US" dirty="0" smtClean="0"/>
              <a:t> </a:t>
            </a:r>
            <a:r>
              <a:rPr lang="en-US" sz="5000" dirty="0" smtClean="0"/>
              <a:t>is INVITED</a:t>
            </a:r>
            <a:endParaRPr lang="en-US" sz="5000" dirty="0"/>
          </a:p>
        </p:txBody>
      </p:sp>
    </p:spTree>
    <p:extLst>
      <p:ext uri="{BB962C8B-B14F-4D97-AF65-F5344CB8AC3E}">
        <p14:creationId xmlns:p14="http://schemas.microsoft.com/office/powerpoint/2010/main" val="21585521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named-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45" y="611113"/>
            <a:ext cx="8128000" cy="5537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10354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25" y="278506"/>
            <a:ext cx="8445301" cy="868362"/>
          </a:xfrm>
        </p:spPr>
        <p:txBody>
          <a:bodyPr/>
          <a:lstStyle/>
          <a:p>
            <a:r>
              <a:rPr lang="en-US" sz="4000" dirty="0" smtClean="0"/>
              <a:t> Cross-Sector Community Partnerships</a:t>
            </a:r>
            <a:endParaRPr lang="en-US" sz="4000" dirty="0"/>
          </a:p>
        </p:txBody>
      </p:sp>
      <p:sp>
        <p:nvSpPr>
          <p:cNvPr id="3" name="Content Placeholder 2"/>
          <p:cNvSpPr>
            <a:spLocks noGrp="1"/>
          </p:cNvSpPr>
          <p:nvPr>
            <p:ph idx="1"/>
          </p:nvPr>
        </p:nvSpPr>
        <p:spPr>
          <a:xfrm>
            <a:off x="877273" y="1447422"/>
            <a:ext cx="3378915" cy="953335"/>
          </a:xfrm>
        </p:spPr>
        <p:txBody>
          <a:bodyPr>
            <a:normAutofit/>
          </a:bodyPr>
          <a:lstStyle/>
          <a:p>
            <a:pPr>
              <a:buFont typeface="Wingdings" charset="2"/>
              <a:buChar char="ü"/>
            </a:pPr>
            <a:r>
              <a:rPr lang="en-US" dirty="0" smtClean="0"/>
              <a:t>Identify and challenge social injustice</a:t>
            </a:r>
          </a:p>
          <a:p>
            <a:pPr>
              <a:buFont typeface="Wingdings" charset="2"/>
              <a:buChar char="ü"/>
            </a:pPr>
            <a:endParaRPr lang="en-US" dirty="0" smtClean="0"/>
          </a:p>
          <a:p>
            <a:pPr>
              <a:buFont typeface="Wingdings" charset="2"/>
              <a:buChar char="ü"/>
            </a:pPr>
            <a:endParaRPr lang="en-US" dirty="0"/>
          </a:p>
        </p:txBody>
      </p:sp>
      <p:pic>
        <p:nvPicPr>
          <p:cNvPr id="4" name="Picture 3" descr="Racism Tree Mt Vern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61787" y="1883660"/>
            <a:ext cx="5148502" cy="4114800"/>
          </a:xfrm>
          <a:prstGeom prst="rect">
            <a:avLst/>
          </a:prstGeom>
        </p:spPr>
      </p:pic>
      <p:sp>
        <p:nvSpPr>
          <p:cNvPr id="5" name="TextBox 4"/>
          <p:cNvSpPr txBox="1"/>
          <p:nvPr/>
        </p:nvSpPr>
        <p:spPr>
          <a:xfrm>
            <a:off x="40379" y="2330913"/>
            <a:ext cx="3485343" cy="1846659"/>
          </a:xfrm>
          <a:prstGeom prst="rect">
            <a:avLst/>
          </a:prstGeom>
          <a:noFill/>
        </p:spPr>
        <p:txBody>
          <a:bodyPr wrap="square" rtlCol="0">
            <a:spAutoFit/>
          </a:bodyPr>
          <a:lstStyle/>
          <a:p>
            <a:pPr marL="285750" indent="-285750">
              <a:buFont typeface="Wingdings" charset="2"/>
              <a:buChar char="ü"/>
            </a:pPr>
            <a:r>
              <a:rPr lang="en-US" sz="2400" dirty="0"/>
              <a:t>Engage neighborhood residents as partners &amp; core creators of the change process</a:t>
            </a:r>
          </a:p>
          <a:p>
            <a:endParaRPr lang="en-US" dirty="0"/>
          </a:p>
        </p:txBody>
      </p:sp>
      <p:sp>
        <p:nvSpPr>
          <p:cNvPr id="6" name="TextBox 5"/>
          <p:cNvSpPr txBox="1"/>
          <p:nvPr/>
        </p:nvSpPr>
        <p:spPr>
          <a:xfrm>
            <a:off x="841193" y="4014903"/>
            <a:ext cx="3428583" cy="1938992"/>
          </a:xfrm>
          <a:prstGeom prst="rect">
            <a:avLst/>
          </a:prstGeom>
          <a:noFill/>
        </p:spPr>
        <p:txBody>
          <a:bodyPr wrap="square" rtlCol="0">
            <a:spAutoFit/>
          </a:bodyPr>
          <a:lstStyle/>
          <a:p>
            <a:pPr>
              <a:buFont typeface="Wingdings" charset="2"/>
              <a:buChar char="ü"/>
            </a:pPr>
            <a:r>
              <a:rPr lang="en-US" sz="2400" dirty="0"/>
              <a:t>Arts and theatre-based strategies promote health &amp; well-being of individuals, groups &amp; communities</a:t>
            </a:r>
          </a:p>
        </p:txBody>
      </p:sp>
    </p:spTree>
    <p:extLst>
      <p:ext uri="{BB962C8B-B14F-4D97-AF65-F5344CB8AC3E}">
        <p14:creationId xmlns:p14="http://schemas.microsoft.com/office/powerpoint/2010/main" val="3145635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FF1BC-73A4-4323-8CD2-3E0B19A5CE49}"/>
              </a:ext>
            </a:extLst>
          </p:cNvPr>
          <p:cNvSpPr>
            <a:spLocks noGrp="1"/>
          </p:cNvSpPr>
          <p:nvPr>
            <p:ph type="title"/>
          </p:nvPr>
        </p:nvSpPr>
        <p:spPr/>
        <p:txBody>
          <a:bodyPr/>
          <a:lstStyle/>
          <a:p>
            <a:pPr algn="ctr"/>
            <a:r>
              <a:rPr lang="en-US" b="1" dirty="0">
                <a:latin typeface="Garamond" panose="02020404030301010803" pitchFamily="18" charset="0"/>
              </a:rPr>
              <a:t>Creative Placemaking Immersion Project</a:t>
            </a:r>
            <a:endParaRPr lang="en-US" dirty="0"/>
          </a:p>
        </p:txBody>
      </p:sp>
      <p:graphicFrame>
        <p:nvGraphicFramePr>
          <p:cNvPr id="4" name="Content Placeholder 3">
            <a:extLst>
              <a:ext uri="{FF2B5EF4-FFF2-40B4-BE49-F238E27FC236}">
                <a16:creationId xmlns="" xmlns:a16="http://schemas.microsoft.com/office/drawing/2014/main" id="{DDC27A00-641B-4091-A070-B4593464BF5A}"/>
              </a:ext>
            </a:extLst>
          </p:cNvPr>
          <p:cNvGraphicFramePr>
            <a:graphicFrameLocks noGrp="1"/>
          </p:cNvGraphicFramePr>
          <p:nvPr>
            <p:ph idx="1"/>
            <p:extLst>
              <p:ext uri="{D42A27DB-BD31-4B8C-83A1-F6EECF244321}">
                <p14:modId xmlns:p14="http://schemas.microsoft.com/office/powerpoint/2010/main" val="1700353222"/>
              </p:ext>
            </p:extLst>
          </p:nvPr>
        </p:nvGraphicFramePr>
        <p:xfrm>
          <a:off x="628650" y="1825625"/>
          <a:ext cx="7886700" cy="4821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826319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6366</TotalTime>
  <Words>2082</Words>
  <Application>Microsoft Macintosh PowerPoint</Application>
  <PresentationFormat>On-screen Show (4:3)</PresentationFormat>
  <Paragraphs>367</Paragraphs>
  <Slides>44</Slides>
  <Notes>43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Inkwell</vt:lpstr>
      <vt:lpstr>Document</vt:lpstr>
      <vt:lpstr>PowerPoint Presentation</vt:lpstr>
      <vt:lpstr>PowerPoint Presentation</vt:lpstr>
      <vt:lpstr>PowerPoint Presentation</vt:lpstr>
      <vt:lpstr>ABCD</vt:lpstr>
      <vt:lpstr>Arts and Asset-based Community Engagement:  Putting the human heart into the toolkit of  planning &amp; place-keeping</vt:lpstr>
      <vt:lpstr>This is equity:</vt:lpstr>
      <vt:lpstr>PowerPoint Presentation</vt:lpstr>
      <vt:lpstr> Cross-Sector Community Partnerships</vt:lpstr>
      <vt:lpstr>Creative Placemaking Immersion Project</vt:lpstr>
      <vt:lpstr>DHCD’s Neighborhood Advisory Committees (NACs) to lead and engage residents low and moderate-income neighborhoods in activities that support the City’s core objectives</vt:lpstr>
      <vt:lpstr>PowerPoint Presentation</vt:lpstr>
      <vt:lpstr>PowerPoint Presentation</vt:lpstr>
      <vt:lpstr>Evaluation Design Intersection of Art and Social Issues</vt:lpstr>
      <vt:lpstr>PowerPoint Presentation</vt:lpstr>
      <vt:lpstr>PowerPoint Presentation</vt:lpstr>
      <vt:lpstr>PowerPoint Presentation</vt:lpstr>
      <vt:lpstr>PowerPoint Presentation</vt:lpstr>
      <vt:lpstr>The conversation happens  at whose table? who is there?</vt:lpstr>
      <vt:lpstr>PowerPoint Presentation</vt:lpstr>
      <vt:lpstr>Invite neighbors to be part of the conversation</vt:lpstr>
      <vt:lpstr>PowerPoint Presentation</vt:lpstr>
      <vt:lpstr>PowerPoint Presentation</vt:lpstr>
      <vt:lpstr>PowerPoint Presentation</vt:lpstr>
      <vt:lpstr>Process of Placemaking (Change)</vt:lpstr>
      <vt:lpstr>PowerPoint Presentation</vt:lpstr>
      <vt:lpstr>PowerPoint Presentation</vt:lpstr>
      <vt:lpstr>PowerPoint Presentation</vt:lpstr>
      <vt:lpstr>Sense of Place</vt:lpstr>
      <vt:lpstr>Module 1: Define the path/partners Knowledge/Awareness of roles </vt:lpstr>
      <vt:lpstr>PowerPoint Presentation</vt:lpstr>
      <vt:lpstr>Story Circles </vt:lpstr>
      <vt:lpstr>PowerPoint Presentation</vt:lpstr>
      <vt:lpstr>Module 2: Create context for identifying  assets/needs/barriers Knowledge/Awareness of networks for relationships building </vt:lpstr>
      <vt:lpstr>Image Theatre: Another form of conversation about barriers &amp; visions</vt:lpstr>
      <vt:lpstr>Module 3:  Identifying the agents of change: New partners and perspectives Collaboration </vt:lpstr>
      <vt:lpstr>Vision Trees </vt:lpstr>
      <vt:lpstr>Stepping Stones</vt:lpstr>
      <vt:lpstr>PowerPoint Presentation</vt:lpstr>
      <vt:lpstr>Module 4: Building a framework and pathway for change Arts focused planning for community revitalization   </vt:lpstr>
      <vt:lpstr>PowerPoint Presentation</vt:lpstr>
      <vt:lpstr>PowerPoint Presentation</vt:lpstr>
      <vt:lpstr>PowerPoint Presentation</vt:lpstr>
      <vt:lpstr>Art-Powered Places  Community Engagement (local level)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Zivia Brown</dc:creator>
  <cp:lastModifiedBy>LisaJo Epstein</cp:lastModifiedBy>
  <cp:revision>218</cp:revision>
  <cp:lastPrinted>2018-06-27T11:07:51Z</cp:lastPrinted>
  <dcterms:created xsi:type="dcterms:W3CDTF">2017-06-26T19:55:50Z</dcterms:created>
  <dcterms:modified xsi:type="dcterms:W3CDTF">2018-06-27T11:22:15Z</dcterms:modified>
</cp:coreProperties>
</file>