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strictFirstAndLastChars="0" saveSubsetFonts="1">
  <p:sldMasterIdLst>
    <p:sldMasterId id="2147483648" r:id="rId4"/>
    <p:sldMasterId id="2147483661" r:id="rId5"/>
    <p:sldMasterId id="2147483674"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3840">
          <p15:clr>
            <a:srgbClr val="000000"/>
          </p15:clr>
        </p15:guide>
      </p15:sldGuideLst>
    </p:ext>
    <p:ext uri="http://customooxmlschemas.google.com/">
      <go:slidesCustomData xmlns:go="http://customooxmlschemas.google.com/" r:id="rId38" roundtripDataSignature="AMtx7mgfeUy/njJTXKOrHUYXyhjFfj/sa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1" Type="http://schemas.openxmlformats.org/officeDocument/2006/relationships/theme" Target="theme/theme4.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5" Type="http://schemas.openxmlformats.org/officeDocument/2006/relationships/slideMaster" Target="slideMasters/slideMaster2.xml"/><Relationship Id="rId6" Type="http://schemas.openxmlformats.org/officeDocument/2006/relationships/slideMaster" Target="slideMasters/slideMaster3.xml"/><Relationship Id="rId29" Type="http://schemas.openxmlformats.org/officeDocument/2006/relationships/slide" Target="slides/slide2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11" Type="http://schemas.openxmlformats.org/officeDocument/2006/relationships/slide" Target="slides/slide4.xml"/><Relationship Id="rId33" Type="http://schemas.openxmlformats.org/officeDocument/2006/relationships/slide" Target="slides/slide26.xml"/><Relationship Id="rId10" Type="http://schemas.openxmlformats.org/officeDocument/2006/relationships/slide" Target="slides/slide3.xml"/><Relationship Id="rId32" Type="http://schemas.openxmlformats.org/officeDocument/2006/relationships/slide" Target="slides/slide25.xml"/><Relationship Id="rId13" Type="http://schemas.openxmlformats.org/officeDocument/2006/relationships/slide" Target="slides/slide6.xml"/><Relationship Id="rId35" Type="http://schemas.openxmlformats.org/officeDocument/2006/relationships/slide" Target="slides/slide28.xml"/><Relationship Id="rId12" Type="http://schemas.openxmlformats.org/officeDocument/2006/relationships/slide" Target="slides/slide5.xml"/><Relationship Id="rId34" Type="http://schemas.openxmlformats.org/officeDocument/2006/relationships/slide" Target="slides/slide27.xml"/><Relationship Id="rId15" Type="http://schemas.openxmlformats.org/officeDocument/2006/relationships/slide" Target="slides/slide8.xml"/><Relationship Id="rId37" Type="http://schemas.openxmlformats.org/officeDocument/2006/relationships/slide" Target="slides/slide30.xml"/><Relationship Id="rId14" Type="http://schemas.openxmlformats.org/officeDocument/2006/relationships/slide" Target="slides/slide7.xml"/><Relationship Id="rId36" Type="http://schemas.openxmlformats.org/officeDocument/2006/relationships/slide" Target="slides/slide29.xml"/><Relationship Id="rId17" Type="http://schemas.openxmlformats.org/officeDocument/2006/relationships/slide" Target="slides/slide10.xml"/><Relationship Id="rId16" Type="http://schemas.openxmlformats.org/officeDocument/2006/relationships/slide" Target="slides/slide9.xml"/><Relationship Id="rId38" Type="http://customschemas.google.com/relationships/presentationmetadata" Target="metadata"/><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91425" lIns="91425" spcFirstLastPara="1" rIns="91425" wrap="square" tIns="91425">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philaenergy.org/residential-energy-consumption-survey-implications-for-philadelphia/" TargetMode="External"/><Relationship Id="rId3" Type="http://schemas.openxmlformats.org/officeDocument/2006/relationships/hyperlink" Target="https://www.nature.com/articles/s41893-018-0204-z" TargetMode="External"/><Relationship Id="rId4" Type="http://schemas.openxmlformats.org/officeDocument/2006/relationships/hyperlink" Target="http://eta-publications.lbl.gov/sites/default/files/income_trends_of_residential_pv_adopters_final_0.pdf" TargetMode="External"/><Relationship Id="rId5" Type="http://schemas.openxmlformats.org/officeDocument/2006/relationships/hyperlink" Target="https://www.kff.org/other/state-indicator/population-up-to-200-fpl/?currentTimeframe=0&amp;sortModel=%7B%22colId%22:%22Location%22,%22sort%22:%22asc%22%7D"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6" name="Shape 186"/>
        <p:cNvGrpSpPr/>
        <p:nvPr/>
      </p:nvGrpSpPr>
      <p:grpSpPr>
        <a:xfrm>
          <a:off x="0" y="0"/>
          <a:ext cx="0" cy="0"/>
          <a:chOff x="0" y="0"/>
          <a:chExt cx="0" cy="0"/>
        </a:xfrm>
      </p:grpSpPr>
      <p:sp>
        <p:nvSpPr>
          <p:cNvPr id="187" name="Google Shape;187;g5bd7976da2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8" name="Google Shape;188;g5bd7976da2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89" name="Google Shape;189;g5bd7976da2_0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5" name="Shape 265"/>
        <p:cNvGrpSpPr/>
        <p:nvPr/>
      </p:nvGrpSpPr>
      <p:grpSpPr>
        <a:xfrm>
          <a:off x="0" y="0"/>
          <a:ext cx="0" cy="0"/>
          <a:chOff x="0" y="0"/>
          <a:chExt cx="0" cy="0"/>
        </a:xfrm>
      </p:grpSpPr>
      <p:sp>
        <p:nvSpPr>
          <p:cNvPr id="266" name="Google Shape;266;g599d64b988_0_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7" name="Google Shape;267;g599d64b988_0_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268" name="Google Shape;268;g599d64b988_0_3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5" name="Shape 275"/>
        <p:cNvGrpSpPr/>
        <p:nvPr/>
      </p:nvGrpSpPr>
      <p:grpSpPr>
        <a:xfrm>
          <a:off x="0" y="0"/>
          <a:ext cx="0" cy="0"/>
          <a:chOff x="0" y="0"/>
          <a:chExt cx="0" cy="0"/>
        </a:xfrm>
      </p:grpSpPr>
      <p:sp>
        <p:nvSpPr>
          <p:cNvPr id="276" name="Google Shape;276;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7" name="Google Shape;277;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2" name="Shape 282"/>
        <p:cNvGrpSpPr/>
        <p:nvPr/>
      </p:nvGrpSpPr>
      <p:grpSpPr>
        <a:xfrm>
          <a:off x="0" y="0"/>
          <a:ext cx="0" cy="0"/>
          <a:chOff x="0" y="0"/>
          <a:chExt cx="0" cy="0"/>
        </a:xfrm>
      </p:grpSpPr>
      <p:sp>
        <p:nvSpPr>
          <p:cNvPr id="283" name="Google Shape;283;g5c13e223b5_0_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4" name="Google Shape;284;g5c13e223b5_0_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285" name="Google Shape;285;g5c13e223b5_0_1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3" name="Shape 293"/>
        <p:cNvGrpSpPr/>
        <p:nvPr/>
      </p:nvGrpSpPr>
      <p:grpSpPr>
        <a:xfrm>
          <a:off x="0" y="0"/>
          <a:ext cx="0" cy="0"/>
          <a:chOff x="0" y="0"/>
          <a:chExt cx="0" cy="0"/>
        </a:xfrm>
      </p:grpSpPr>
      <p:sp>
        <p:nvSpPr>
          <p:cNvPr id="294" name="Google Shape;294;g599d64b988_0_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5" name="Google Shape;295;g599d64b988_0_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296" name="Google Shape;296;g599d64b988_0_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3" name="Shape 303"/>
        <p:cNvGrpSpPr/>
        <p:nvPr/>
      </p:nvGrpSpPr>
      <p:grpSpPr>
        <a:xfrm>
          <a:off x="0" y="0"/>
          <a:ext cx="0" cy="0"/>
          <a:chOff x="0" y="0"/>
          <a:chExt cx="0" cy="0"/>
        </a:xfrm>
      </p:grpSpPr>
      <p:sp>
        <p:nvSpPr>
          <p:cNvPr id="304" name="Google Shape;304;g5c13e223b5_0_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5" name="Google Shape;305;g5c13e223b5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g5c13e223b5_0_7: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4" name="Shape 314"/>
        <p:cNvGrpSpPr/>
        <p:nvPr/>
      </p:nvGrpSpPr>
      <p:grpSpPr>
        <a:xfrm>
          <a:off x="0" y="0"/>
          <a:ext cx="0" cy="0"/>
          <a:chOff x="0" y="0"/>
          <a:chExt cx="0" cy="0"/>
        </a:xfrm>
      </p:grpSpPr>
      <p:sp>
        <p:nvSpPr>
          <p:cNvPr id="315" name="Google Shape;315;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6" name="Google Shape;316;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2" name="Shape 322"/>
        <p:cNvGrpSpPr/>
        <p:nvPr/>
      </p:nvGrpSpPr>
      <p:grpSpPr>
        <a:xfrm>
          <a:off x="0" y="0"/>
          <a:ext cx="0" cy="0"/>
          <a:chOff x="0" y="0"/>
          <a:chExt cx="0" cy="0"/>
        </a:xfrm>
      </p:grpSpPr>
      <p:sp>
        <p:nvSpPr>
          <p:cNvPr id="323" name="Google Shape;323;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4" name="Google Shape;324;p2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sz="1500"/>
              <a:t>Executive Director of the Centennial Parkside CDC in the East Parkside neighborhood of West Philadelphia. </a:t>
            </a:r>
            <a:endParaRPr sz="1500"/>
          </a:p>
          <a:p>
            <a:pPr indent="-323850" lvl="0" marL="457200" rtl="0" algn="l">
              <a:lnSpc>
                <a:spcPct val="115000"/>
              </a:lnSpc>
              <a:spcBef>
                <a:spcPts val="0"/>
              </a:spcBef>
              <a:spcAft>
                <a:spcPts val="0"/>
              </a:spcAft>
              <a:buSzPts val="1500"/>
              <a:buChar char="●"/>
            </a:pPr>
            <a:r>
              <a:rPr lang="en-US" sz="1500"/>
              <a:t>working with a very innovative team of individuals </a:t>
            </a:r>
            <a:endParaRPr sz="1500"/>
          </a:p>
          <a:p>
            <a:pPr indent="-323850" lvl="0" marL="457200" rtl="0" algn="l">
              <a:lnSpc>
                <a:spcPct val="115000"/>
              </a:lnSpc>
              <a:spcBef>
                <a:spcPts val="0"/>
              </a:spcBef>
              <a:spcAft>
                <a:spcPts val="0"/>
              </a:spcAft>
              <a:buSzPts val="1500"/>
              <a:buChar char="●"/>
            </a:pPr>
            <a:r>
              <a:rPr lang="en-US" sz="1500"/>
              <a:t>promoting a powerful idea around local ownership of resources in the interest of creating organizational sustainability for a community development corporation. </a:t>
            </a:r>
            <a:endParaRPr sz="1500"/>
          </a:p>
          <a:p>
            <a:pPr indent="-323850" lvl="0" marL="457200" rtl="0" algn="l">
              <a:lnSpc>
                <a:spcPct val="115000"/>
              </a:lnSpc>
              <a:spcBef>
                <a:spcPts val="0"/>
              </a:spcBef>
              <a:spcAft>
                <a:spcPts val="0"/>
              </a:spcAft>
              <a:buSzPts val="1500"/>
              <a:buChar char="●"/>
            </a:pPr>
            <a:r>
              <a:rPr lang="en-US" sz="1500"/>
              <a:t>Solar energy</a:t>
            </a:r>
            <a:endParaRPr sz="1500"/>
          </a:p>
          <a:p>
            <a:pPr indent="0" lvl="0" marL="0" rtl="0" algn="l">
              <a:lnSpc>
                <a:spcPct val="115000"/>
              </a:lnSpc>
              <a:spcBef>
                <a:spcPts val="0"/>
              </a:spcBef>
              <a:spcAft>
                <a:spcPts val="0"/>
              </a:spcAft>
              <a:buClr>
                <a:schemeClr val="dk1"/>
              </a:buClr>
              <a:buSzPts val="1100"/>
              <a:buFont typeface="Arial"/>
              <a:buNone/>
            </a:pPr>
            <a:r>
              <a:t/>
            </a:r>
            <a:endParaRPr sz="15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sz="1500"/>
              <a:t>I wanted to explore this to learn:</a:t>
            </a:r>
            <a:endParaRPr sz="1500"/>
          </a:p>
          <a:p>
            <a:pPr indent="-323850" lvl="0" marL="457200" rtl="0" algn="l">
              <a:lnSpc>
                <a:spcPct val="115000"/>
              </a:lnSpc>
              <a:spcBef>
                <a:spcPts val="0"/>
              </a:spcBef>
              <a:spcAft>
                <a:spcPts val="0"/>
              </a:spcAft>
              <a:buSzPts val="1500"/>
              <a:buChar char="●"/>
            </a:pPr>
            <a:r>
              <a:rPr lang="en-US" sz="1500"/>
              <a:t>How CBOs could create revenue generating models to sustain themselves </a:t>
            </a:r>
            <a:endParaRPr sz="1500"/>
          </a:p>
          <a:p>
            <a:pPr indent="-323850" lvl="0" marL="457200" rtl="0" algn="l">
              <a:lnSpc>
                <a:spcPct val="115000"/>
              </a:lnSpc>
              <a:spcBef>
                <a:spcPts val="0"/>
              </a:spcBef>
              <a:spcAft>
                <a:spcPts val="0"/>
              </a:spcAft>
              <a:buSzPts val="1500"/>
              <a:buChar char="●"/>
            </a:pPr>
            <a:r>
              <a:rPr lang="en-US" sz="1500"/>
              <a:t>Create revenue to be reinvested into community development programming</a:t>
            </a:r>
            <a:endParaRPr sz="1500"/>
          </a:p>
          <a:p>
            <a:pPr indent="-317500" lvl="0" marL="457200" rtl="0" algn="l">
              <a:lnSpc>
                <a:spcPct val="100000"/>
              </a:lnSpc>
              <a:spcBef>
                <a:spcPts val="0"/>
              </a:spcBef>
              <a:spcAft>
                <a:spcPts val="0"/>
              </a:spcAft>
              <a:buSzPts val="1400"/>
              <a:buChar char="●"/>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The Centennial Parkside CDC has  become a thought leader within the community development environment  </a:t>
            </a:r>
            <a:endParaRPr/>
          </a:p>
          <a:p>
            <a:pPr indent="-317500" lvl="0" marL="457200" rtl="0" algn="l">
              <a:lnSpc>
                <a:spcPct val="100000"/>
              </a:lnSpc>
              <a:spcBef>
                <a:spcPts val="0"/>
              </a:spcBef>
              <a:spcAft>
                <a:spcPts val="0"/>
              </a:spcAft>
              <a:buSzPts val="1400"/>
              <a:buChar char="●"/>
            </a:pPr>
            <a:r>
              <a:rPr lang="en-US"/>
              <a:t> using new ideas for business models to sustain organizations, </a:t>
            </a:r>
            <a:endParaRPr/>
          </a:p>
          <a:p>
            <a:pPr indent="-317500" lvl="0" marL="457200" rtl="0" algn="l">
              <a:lnSpc>
                <a:spcPct val="100000"/>
              </a:lnSpc>
              <a:spcBef>
                <a:spcPts val="0"/>
              </a:spcBef>
              <a:spcAft>
                <a:spcPts val="0"/>
              </a:spcAft>
              <a:buSzPts val="1400"/>
              <a:buChar char="●"/>
            </a:pPr>
            <a:r>
              <a:rPr lang="en-US"/>
              <a:t>its influence on  public policy as it relates to community based solar energy production, </a:t>
            </a:r>
            <a:endParaRPr/>
          </a:p>
          <a:p>
            <a:pPr indent="-317500" lvl="0" marL="457200" rtl="0" algn="l">
              <a:lnSpc>
                <a:spcPct val="100000"/>
              </a:lnSpc>
              <a:spcBef>
                <a:spcPts val="0"/>
              </a:spcBef>
              <a:spcAft>
                <a:spcPts val="0"/>
              </a:spcAft>
              <a:buSzPts val="1400"/>
              <a:buChar char="●"/>
            </a:pPr>
            <a:r>
              <a:rPr lang="en-US"/>
              <a:t>and its leadership  in the community  when thinking  about organizational sustainability and community development in new ways.</a:t>
            </a:r>
            <a:endParaRPr/>
          </a:p>
          <a:p>
            <a:pPr indent="0" lvl="0" marL="0" rtl="0" algn="l">
              <a:lnSpc>
                <a:spcPct val="100000"/>
              </a:lnSpc>
              <a:spcBef>
                <a:spcPts val="0"/>
              </a:spcBef>
              <a:spcAft>
                <a:spcPts val="0"/>
              </a:spcAft>
              <a:buSzPts val="1400"/>
              <a:buNone/>
            </a:pPr>
            <a:r>
              <a:t/>
            </a:r>
            <a:endParaRPr/>
          </a:p>
          <a:p>
            <a:pPr indent="0" lvl="0" marL="0" rtl="0" algn="l">
              <a:lnSpc>
                <a:spcPct val="115000"/>
              </a:lnSpc>
              <a:spcBef>
                <a:spcPts val="0"/>
              </a:spcBef>
              <a:spcAft>
                <a:spcPts val="0"/>
              </a:spcAft>
              <a:buClr>
                <a:schemeClr val="dk1"/>
              </a:buClr>
              <a:buSzPts val="1100"/>
              <a:buFont typeface="Arial"/>
              <a:buNone/>
            </a:pPr>
            <a:r>
              <a:rPr lang="en-US" sz="1500"/>
              <a:t>Recognition</a:t>
            </a:r>
            <a:endParaRPr sz="1500"/>
          </a:p>
          <a:p>
            <a:pPr indent="0" lvl="0" marL="0" rtl="0" algn="l">
              <a:lnSpc>
                <a:spcPct val="115000"/>
              </a:lnSpc>
              <a:spcBef>
                <a:spcPts val="0"/>
              </a:spcBef>
              <a:spcAft>
                <a:spcPts val="0"/>
              </a:spcAft>
              <a:buClr>
                <a:schemeClr val="dk1"/>
              </a:buClr>
              <a:buSzPts val="1100"/>
              <a:buFont typeface="Arial"/>
              <a:buNone/>
            </a:pPr>
            <a:r>
              <a:rPr lang="en-US" sz="1500">
                <a:latin typeface="Arial"/>
                <a:ea typeface="Arial"/>
                <a:cs typeface="Arial"/>
                <a:sym typeface="Arial"/>
              </a:rPr>
              <a:t>•</a:t>
            </a:r>
            <a:r>
              <a:rPr lang="en-US" sz="1500"/>
              <a:t>October 2017 Drexel University Lindy Institute for Urban Innovation awarded me an Urban Innovation Fellowship</a:t>
            </a:r>
            <a:endParaRPr sz="1500"/>
          </a:p>
          <a:p>
            <a:pPr indent="0" lvl="0" marL="0" rtl="0" algn="l">
              <a:lnSpc>
                <a:spcPct val="115000"/>
              </a:lnSpc>
              <a:spcBef>
                <a:spcPts val="0"/>
              </a:spcBef>
              <a:spcAft>
                <a:spcPts val="0"/>
              </a:spcAft>
              <a:buClr>
                <a:schemeClr val="dk1"/>
              </a:buClr>
              <a:buSzPts val="1100"/>
              <a:buFont typeface="Arial"/>
              <a:buNone/>
            </a:pPr>
            <a:r>
              <a:rPr lang="en-US" sz="1500">
                <a:latin typeface="Arial"/>
                <a:ea typeface="Arial"/>
                <a:cs typeface="Arial"/>
                <a:sym typeface="Arial"/>
              </a:rPr>
              <a:t>•</a:t>
            </a:r>
            <a:r>
              <a:rPr lang="en-US" sz="1500"/>
              <a:t>Extraordinary work to solve critical urban challenges</a:t>
            </a:r>
            <a:endParaRPr sz="1500"/>
          </a:p>
          <a:p>
            <a:pPr indent="0" lvl="0" marL="0" rtl="0" algn="l">
              <a:lnSpc>
                <a:spcPct val="100000"/>
              </a:lnSpc>
              <a:spcBef>
                <a:spcPts val="0"/>
              </a:spcBef>
              <a:spcAft>
                <a:spcPts val="0"/>
              </a:spcAft>
              <a:buSzPts val="1400"/>
              <a:buNone/>
            </a:pPr>
            <a:r>
              <a:t/>
            </a:r>
            <a:endParaRPr/>
          </a:p>
        </p:txBody>
      </p:sp>
      <p:sp>
        <p:nvSpPr>
          <p:cNvPr id="325" name="Google Shape;325;p2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0" name="Shape 330"/>
        <p:cNvGrpSpPr/>
        <p:nvPr/>
      </p:nvGrpSpPr>
      <p:grpSpPr>
        <a:xfrm>
          <a:off x="0" y="0"/>
          <a:ext cx="0" cy="0"/>
          <a:chOff x="0" y="0"/>
          <a:chExt cx="0" cy="0"/>
        </a:xfrm>
      </p:grpSpPr>
      <p:sp>
        <p:nvSpPr>
          <p:cNvPr id="331" name="Google Shape;331;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2" name="Google Shape;332;p26:notes"/>
          <p:cNvSpPr txBox="1"/>
          <p:nvPr>
            <p:ph idx="1" type="body"/>
          </p:nvPr>
        </p:nvSpPr>
        <p:spPr>
          <a:xfrm>
            <a:off x="685800" y="4343400"/>
            <a:ext cx="5486400" cy="4114800"/>
          </a:xfrm>
          <a:prstGeom prst="rect">
            <a:avLst/>
          </a:prstGeom>
          <a:noFill/>
          <a:ln>
            <a:noFill/>
          </a:ln>
        </p:spPr>
        <p:txBody>
          <a:bodyPr anchorCtr="0" anchor="t" bIns="45650" lIns="91325" spcFirstLastPara="1" rIns="91325" wrap="square" tIns="45650">
            <a:noAutofit/>
          </a:bodyPr>
          <a:lstStyle/>
          <a:p>
            <a:pPr indent="0" lvl="0" marL="0" rtl="0" algn="l">
              <a:lnSpc>
                <a:spcPct val="100000"/>
              </a:lnSpc>
              <a:spcBef>
                <a:spcPts val="0"/>
              </a:spcBef>
              <a:spcAft>
                <a:spcPts val="0"/>
              </a:spcAft>
              <a:buSzPts val="1400"/>
              <a:buNone/>
            </a:pPr>
            <a:r>
              <a:rPr lang="en-US" sz="1400"/>
              <a:t>What is the Centennial Parkside CDC? </a:t>
            </a:r>
            <a:endParaRPr sz="1400"/>
          </a:p>
          <a:p>
            <a:pPr indent="0" lvl="0" marL="0" rtl="0" algn="l">
              <a:lnSpc>
                <a:spcPct val="100000"/>
              </a:lnSpc>
              <a:spcBef>
                <a:spcPts val="0"/>
              </a:spcBef>
              <a:spcAft>
                <a:spcPts val="0"/>
              </a:spcAft>
              <a:buSzPts val="1400"/>
              <a:buNone/>
            </a:pPr>
            <a:r>
              <a:t/>
            </a:r>
            <a:endParaRPr sz="1400"/>
          </a:p>
          <a:p>
            <a:pPr indent="0" lvl="0" marL="0" rtl="0" algn="l">
              <a:lnSpc>
                <a:spcPct val="100000"/>
              </a:lnSpc>
              <a:spcBef>
                <a:spcPts val="0"/>
              </a:spcBef>
              <a:spcAft>
                <a:spcPts val="0"/>
              </a:spcAft>
              <a:buSzPts val="1400"/>
              <a:buNone/>
            </a:pPr>
            <a:r>
              <a:rPr lang="en-US" sz="1400"/>
              <a:t>Stress its strategic location</a:t>
            </a:r>
            <a:endParaRPr sz="1400"/>
          </a:p>
        </p:txBody>
      </p:sp>
      <p:sp>
        <p:nvSpPr>
          <p:cNvPr id="333" name="Google Shape;333;p26:notes"/>
          <p:cNvSpPr txBox="1"/>
          <p:nvPr>
            <p:ph idx="12" type="sldNum"/>
          </p:nvPr>
        </p:nvSpPr>
        <p:spPr>
          <a:xfrm>
            <a:off x="3884613" y="8685214"/>
            <a:ext cx="2971800" cy="457200"/>
          </a:xfrm>
          <a:prstGeom prst="rect">
            <a:avLst/>
          </a:prstGeom>
          <a:noFill/>
          <a:ln>
            <a:noFill/>
          </a:ln>
        </p:spPr>
        <p:txBody>
          <a:bodyPr anchorCtr="0" anchor="b" bIns="45650" lIns="91325" spcFirstLastPara="1" rIns="91325" wrap="square" tIns="45650">
            <a:noAutofit/>
          </a:bodyPr>
          <a:lstStyle/>
          <a:p>
            <a:pPr indent="0" lvl="0" marL="0" rtl="0" algn="r">
              <a:lnSpc>
                <a:spcPct val="100000"/>
              </a:lnSpc>
              <a:spcBef>
                <a:spcPts val="0"/>
              </a:spcBef>
              <a:spcAft>
                <a:spcPts val="0"/>
              </a:spcAft>
              <a:buSzPts val="1400"/>
              <a:buNone/>
            </a:pPr>
            <a:fld id="{00000000-1234-1234-1234-123412341234}" type="slidenum">
              <a:rPr lang="en-US" sz="1400"/>
              <a:t>‹#›</a:t>
            </a:fld>
            <a:endParaRPr sz="1400"/>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0" name="Shape 340"/>
        <p:cNvGrpSpPr/>
        <p:nvPr/>
      </p:nvGrpSpPr>
      <p:grpSpPr>
        <a:xfrm>
          <a:off x="0" y="0"/>
          <a:ext cx="0" cy="0"/>
          <a:chOff x="0" y="0"/>
          <a:chExt cx="0" cy="0"/>
        </a:xfrm>
      </p:grpSpPr>
      <p:sp>
        <p:nvSpPr>
          <p:cNvPr id="341" name="Google Shape;341;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2" name="Google Shape;342;p27:notes"/>
          <p:cNvSpPr txBox="1"/>
          <p:nvPr>
            <p:ph idx="1" type="body"/>
          </p:nvPr>
        </p:nvSpPr>
        <p:spPr>
          <a:xfrm>
            <a:off x="685800" y="4343400"/>
            <a:ext cx="5486400" cy="4114800"/>
          </a:xfrm>
          <a:prstGeom prst="rect">
            <a:avLst/>
          </a:prstGeom>
          <a:noFill/>
          <a:ln>
            <a:noFill/>
          </a:ln>
        </p:spPr>
        <p:txBody>
          <a:bodyPr anchorCtr="0" anchor="t" bIns="45650" lIns="91325" spcFirstLastPara="1" rIns="91325" wrap="square" tIns="45650">
            <a:noAutofit/>
          </a:bodyPr>
          <a:lstStyle/>
          <a:p>
            <a:pPr indent="0" lvl="0" marL="0" rtl="0" algn="l">
              <a:lnSpc>
                <a:spcPct val="100000"/>
              </a:lnSpc>
              <a:spcBef>
                <a:spcPts val="0"/>
              </a:spcBef>
              <a:spcAft>
                <a:spcPts val="0"/>
              </a:spcAft>
              <a:buSzPts val="1400"/>
              <a:buNone/>
            </a:pPr>
            <a:r>
              <a:rPr lang="en-US" sz="1400"/>
              <a:t>Despite its strategic location, the service area has seen many years of disinvestment. The population has dwindled, there is a lot of joblessness, and incomes are low.</a:t>
            </a:r>
            <a:endParaRPr sz="1400"/>
          </a:p>
          <a:p>
            <a:pPr indent="0" lvl="0" marL="0" rtl="0" algn="l">
              <a:lnSpc>
                <a:spcPct val="100000"/>
              </a:lnSpc>
              <a:spcBef>
                <a:spcPts val="0"/>
              </a:spcBef>
              <a:spcAft>
                <a:spcPts val="0"/>
              </a:spcAft>
              <a:buSzPts val="1400"/>
              <a:buNone/>
            </a:pPr>
            <a:r>
              <a:t/>
            </a:r>
            <a:endParaRPr sz="1400"/>
          </a:p>
          <a:p>
            <a:pPr indent="0" lvl="0" marL="0" rtl="0" algn="l">
              <a:lnSpc>
                <a:spcPct val="100000"/>
              </a:lnSpc>
              <a:spcBef>
                <a:spcPts val="0"/>
              </a:spcBef>
              <a:spcAft>
                <a:spcPts val="0"/>
              </a:spcAft>
              <a:buSzPts val="1400"/>
              <a:buNone/>
            </a:pPr>
            <a:r>
              <a:rPr lang="en-US" sz="1400"/>
              <a:t>Our work at the CDC is important to spur and sustain economic development in the neighborhood while creating new opportunities for residents to build wealth and be a part of a thriving neighborhood. </a:t>
            </a:r>
            <a:endParaRPr sz="1400"/>
          </a:p>
        </p:txBody>
      </p:sp>
      <p:sp>
        <p:nvSpPr>
          <p:cNvPr id="343" name="Google Shape;343;p27:notes"/>
          <p:cNvSpPr txBox="1"/>
          <p:nvPr>
            <p:ph idx="12" type="sldNum"/>
          </p:nvPr>
        </p:nvSpPr>
        <p:spPr>
          <a:xfrm>
            <a:off x="3884613" y="8685214"/>
            <a:ext cx="2971800" cy="457200"/>
          </a:xfrm>
          <a:prstGeom prst="rect">
            <a:avLst/>
          </a:prstGeom>
          <a:noFill/>
          <a:ln>
            <a:noFill/>
          </a:ln>
        </p:spPr>
        <p:txBody>
          <a:bodyPr anchorCtr="0" anchor="b" bIns="45650" lIns="91325" spcFirstLastPara="1" rIns="91325" wrap="square" tIns="45650">
            <a:noAutofit/>
          </a:bodyPr>
          <a:lstStyle/>
          <a:p>
            <a:pPr indent="0" lvl="0" marL="0" rtl="0" algn="r">
              <a:lnSpc>
                <a:spcPct val="100000"/>
              </a:lnSpc>
              <a:spcBef>
                <a:spcPts val="0"/>
              </a:spcBef>
              <a:spcAft>
                <a:spcPts val="0"/>
              </a:spcAft>
              <a:buSzPts val="1400"/>
              <a:buNone/>
            </a:pPr>
            <a:fld id="{00000000-1234-1234-1234-123412341234}" type="slidenum">
              <a:rPr lang="en-US" sz="1400"/>
              <a:t>‹#›</a:t>
            </a:fld>
            <a:endParaRPr sz="1400"/>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2" name="Shape 352"/>
        <p:cNvGrpSpPr/>
        <p:nvPr/>
      </p:nvGrpSpPr>
      <p:grpSpPr>
        <a:xfrm>
          <a:off x="0" y="0"/>
          <a:ext cx="0" cy="0"/>
          <a:chOff x="0" y="0"/>
          <a:chExt cx="0" cy="0"/>
        </a:xfrm>
      </p:grpSpPr>
      <p:sp>
        <p:nvSpPr>
          <p:cNvPr id="353" name="Google Shape;353;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4" name="Google Shape;354;p28:notes"/>
          <p:cNvSpPr txBox="1"/>
          <p:nvPr>
            <p:ph idx="1" type="body"/>
          </p:nvPr>
        </p:nvSpPr>
        <p:spPr>
          <a:xfrm>
            <a:off x="685800" y="4343400"/>
            <a:ext cx="5486400" cy="4114800"/>
          </a:xfrm>
          <a:prstGeom prst="rect">
            <a:avLst/>
          </a:prstGeom>
          <a:noFill/>
          <a:ln>
            <a:noFill/>
          </a:ln>
        </p:spPr>
        <p:txBody>
          <a:bodyPr anchorCtr="0" anchor="t" bIns="45650" lIns="91325" spcFirstLastPara="1" rIns="91325" wrap="square" tIns="45650">
            <a:noAutofit/>
          </a:bodyPr>
          <a:lstStyle/>
          <a:p>
            <a:pPr indent="-165100" lvl="2" marL="165100" rtl="0" algn="l">
              <a:lnSpc>
                <a:spcPct val="100000"/>
              </a:lnSpc>
              <a:spcBef>
                <a:spcPts val="0"/>
              </a:spcBef>
              <a:spcAft>
                <a:spcPts val="0"/>
              </a:spcAft>
              <a:buClr>
                <a:schemeClr val="dk1"/>
              </a:buClr>
              <a:buSzPts val="1200"/>
              <a:buFont typeface="Arial"/>
              <a:buChar char="•"/>
            </a:pPr>
            <a:r>
              <a:rPr lang="en-US" sz="1400"/>
              <a:t>One identified area of cost savings and revenue generation within communities is in local renewable energy, specifically solar energy. What is “Community Solar”?</a:t>
            </a:r>
            <a:endParaRPr sz="1400"/>
          </a:p>
          <a:p>
            <a:pPr indent="0" lvl="2" marL="0" rtl="0" algn="l">
              <a:lnSpc>
                <a:spcPct val="100000"/>
              </a:lnSpc>
              <a:spcBef>
                <a:spcPts val="0"/>
              </a:spcBef>
              <a:spcAft>
                <a:spcPts val="0"/>
              </a:spcAft>
              <a:buSzPts val="1400"/>
              <a:buNone/>
            </a:pPr>
            <a:r>
              <a:t/>
            </a:r>
            <a:endParaRPr sz="1400"/>
          </a:p>
          <a:p>
            <a:pPr indent="-165100" lvl="2" marL="165100" rtl="0" algn="l">
              <a:lnSpc>
                <a:spcPct val="100000"/>
              </a:lnSpc>
              <a:spcBef>
                <a:spcPts val="0"/>
              </a:spcBef>
              <a:spcAft>
                <a:spcPts val="0"/>
              </a:spcAft>
              <a:buClr>
                <a:schemeClr val="dk1"/>
              </a:buClr>
              <a:buSzPts val="1200"/>
              <a:buFont typeface="Arial"/>
              <a:buChar char="•"/>
            </a:pPr>
            <a:r>
              <a:rPr lang="en-US" sz="1400"/>
              <a:t>In Pennsylvania, true community solar is prohibited as multiple meters cannot be tied into one solar array. While community solar is prohibited in Pennsylvania (and 34 other states), community based organizations can work within the obstructive regulations to implement local forms of energy production that can save residents money and create revenue for community development projects. </a:t>
            </a:r>
            <a:endParaRPr sz="1400"/>
          </a:p>
          <a:p>
            <a:pPr indent="-88900" lvl="2" marL="165100" rtl="0" algn="l">
              <a:lnSpc>
                <a:spcPct val="100000"/>
              </a:lnSpc>
              <a:spcBef>
                <a:spcPts val="0"/>
              </a:spcBef>
              <a:spcAft>
                <a:spcPts val="0"/>
              </a:spcAft>
              <a:buClr>
                <a:schemeClr val="dk1"/>
              </a:buClr>
              <a:buSzPts val="1200"/>
              <a:buFont typeface="Arial"/>
              <a:buNone/>
            </a:pPr>
            <a:r>
              <a:t/>
            </a:r>
            <a:endParaRPr sz="1400"/>
          </a:p>
          <a:p>
            <a:pPr indent="-165100" lvl="2" marL="165100" rtl="0" algn="l">
              <a:lnSpc>
                <a:spcPct val="100000"/>
              </a:lnSpc>
              <a:spcBef>
                <a:spcPts val="0"/>
              </a:spcBef>
              <a:spcAft>
                <a:spcPts val="0"/>
              </a:spcAft>
              <a:buClr>
                <a:schemeClr val="dk1"/>
              </a:buClr>
              <a:buSzPts val="1200"/>
              <a:buFont typeface="Arial"/>
              <a:buChar char="•"/>
            </a:pPr>
            <a:r>
              <a:rPr lang="en-US" sz="1400"/>
              <a:t>For community based organizations to implement local energy production in Pennsylvania they need to engage the local community and create inter-organizational trust. Through information and revenue sharing a sense of ownership can be created. </a:t>
            </a:r>
            <a:endParaRPr sz="1400"/>
          </a:p>
          <a:p>
            <a:pPr indent="-88900" lvl="2" marL="165100" rtl="0" algn="l">
              <a:lnSpc>
                <a:spcPct val="100000"/>
              </a:lnSpc>
              <a:spcBef>
                <a:spcPts val="0"/>
              </a:spcBef>
              <a:spcAft>
                <a:spcPts val="0"/>
              </a:spcAft>
              <a:buClr>
                <a:schemeClr val="dk1"/>
              </a:buClr>
              <a:buSzPts val="1200"/>
              <a:buFont typeface="Arial"/>
              <a:buNone/>
            </a:pPr>
            <a:r>
              <a:t/>
            </a:r>
            <a:endParaRPr sz="1400"/>
          </a:p>
          <a:p>
            <a:pPr indent="0" lvl="2" marL="0" rtl="0" algn="l">
              <a:lnSpc>
                <a:spcPct val="100000"/>
              </a:lnSpc>
              <a:spcBef>
                <a:spcPts val="0"/>
              </a:spcBef>
              <a:spcAft>
                <a:spcPts val="0"/>
              </a:spcAft>
              <a:buSzPts val="1400"/>
              <a:buNone/>
            </a:pPr>
            <a:r>
              <a:t/>
            </a:r>
            <a:endParaRPr sz="1400"/>
          </a:p>
          <a:p>
            <a:pPr indent="0" lvl="2" marL="0" rtl="0" algn="l">
              <a:lnSpc>
                <a:spcPct val="100000"/>
              </a:lnSpc>
              <a:spcBef>
                <a:spcPts val="0"/>
              </a:spcBef>
              <a:spcAft>
                <a:spcPts val="0"/>
              </a:spcAft>
              <a:buSzPts val="1400"/>
              <a:buNone/>
            </a:pPr>
            <a:r>
              <a:t/>
            </a:r>
            <a:endParaRPr sz="1100"/>
          </a:p>
          <a:p>
            <a:pPr indent="0" lvl="0" marL="0" rtl="0" algn="l">
              <a:lnSpc>
                <a:spcPct val="100000"/>
              </a:lnSpc>
              <a:spcBef>
                <a:spcPts val="0"/>
              </a:spcBef>
              <a:spcAft>
                <a:spcPts val="0"/>
              </a:spcAft>
              <a:buSzPts val="1400"/>
              <a:buNone/>
            </a:pPr>
            <a:r>
              <a:t/>
            </a:r>
            <a:endParaRPr sz="1400"/>
          </a:p>
        </p:txBody>
      </p:sp>
      <p:sp>
        <p:nvSpPr>
          <p:cNvPr id="355" name="Google Shape;355;p28:notes"/>
          <p:cNvSpPr txBox="1"/>
          <p:nvPr>
            <p:ph idx="12" type="sldNum"/>
          </p:nvPr>
        </p:nvSpPr>
        <p:spPr>
          <a:xfrm>
            <a:off x="3884613" y="8685214"/>
            <a:ext cx="2971800" cy="457200"/>
          </a:xfrm>
          <a:prstGeom prst="rect">
            <a:avLst/>
          </a:prstGeom>
          <a:noFill/>
          <a:ln>
            <a:noFill/>
          </a:ln>
        </p:spPr>
        <p:txBody>
          <a:bodyPr anchorCtr="0" anchor="b" bIns="45650" lIns="91325" spcFirstLastPara="1" rIns="91325" wrap="square" tIns="45650">
            <a:noAutofit/>
          </a:bodyPr>
          <a:lstStyle/>
          <a:p>
            <a:pPr indent="0" lvl="0" marL="0" rtl="0" algn="r">
              <a:lnSpc>
                <a:spcPct val="100000"/>
              </a:lnSpc>
              <a:spcBef>
                <a:spcPts val="0"/>
              </a:spcBef>
              <a:spcAft>
                <a:spcPts val="0"/>
              </a:spcAft>
              <a:buSzPts val="1400"/>
              <a:buNone/>
            </a:pPr>
            <a:fld id="{00000000-1234-1234-1234-123412341234}" type="slidenum">
              <a:rPr lang="en-US" sz="1400"/>
              <a:t>‹#›</a:t>
            </a:fld>
            <a:endParaRPr sz="140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4" name="Shape 194"/>
        <p:cNvGrpSpPr/>
        <p:nvPr/>
      </p:nvGrpSpPr>
      <p:grpSpPr>
        <a:xfrm>
          <a:off x="0" y="0"/>
          <a:ext cx="0" cy="0"/>
          <a:chOff x="0" y="0"/>
          <a:chExt cx="0" cy="0"/>
        </a:xfrm>
      </p:grpSpPr>
      <p:sp>
        <p:nvSpPr>
          <p:cNvPr id="195" name="Google Shape;195;g5c5910c730_0_17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5c5910c730_0_1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g5c5910c730_0_173: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1" name="Shape 371"/>
        <p:cNvGrpSpPr/>
        <p:nvPr/>
      </p:nvGrpSpPr>
      <p:grpSpPr>
        <a:xfrm>
          <a:off x="0" y="0"/>
          <a:ext cx="0" cy="0"/>
          <a:chOff x="0" y="0"/>
          <a:chExt cx="0" cy="0"/>
        </a:xfrm>
      </p:grpSpPr>
      <p:sp>
        <p:nvSpPr>
          <p:cNvPr id="372" name="Google Shape;372;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3" name="Google Shape;373;p29:notes"/>
          <p:cNvSpPr txBox="1"/>
          <p:nvPr>
            <p:ph idx="1" type="body"/>
          </p:nvPr>
        </p:nvSpPr>
        <p:spPr>
          <a:xfrm>
            <a:off x="685800" y="4343400"/>
            <a:ext cx="5486400" cy="4114800"/>
          </a:xfrm>
          <a:prstGeom prst="rect">
            <a:avLst/>
          </a:prstGeom>
          <a:noFill/>
          <a:ln>
            <a:noFill/>
          </a:ln>
        </p:spPr>
        <p:txBody>
          <a:bodyPr anchorCtr="0" anchor="t" bIns="45650" lIns="91325" spcFirstLastPara="1" rIns="91325" wrap="square" tIns="45650">
            <a:noAutofit/>
          </a:bodyPr>
          <a:lstStyle/>
          <a:p>
            <a:pPr indent="0" lvl="0" marL="0" rtl="0" algn="l">
              <a:lnSpc>
                <a:spcPct val="100000"/>
              </a:lnSpc>
              <a:spcBef>
                <a:spcPts val="0"/>
              </a:spcBef>
              <a:spcAft>
                <a:spcPts val="0"/>
              </a:spcAft>
              <a:buClr>
                <a:schemeClr val="dk1"/>
              </a:buClr>
              <a:buSzPts val="1200"/>
              <a:buFont typeface="Arial"/>
              <a:buNone/>
            </a:pPr>
            <a:r>
              <a:rPr lang="en-US" sz="1400"/>
              <a:t>The Centennial Parkside CDC is proposing to be the owner and operator of solar facilities that would provide energy to local businesses and institutions and generate revenue for the community. This is how it would work</a:t>
            </a:r>
            <a:endParaRPr sz="1400"/>
          </a:p>
          <a:p>
            <a:pPr indent="0" lvl="0" marL="0" rtl="0" algn="l">
              <a:lnSpc>
                <a:spcPct val="100000"/>
              </a:lnSpc>
              <a:spcBef>
                <a:spcPts val="0"/>
              </a:spcBef>
              <a:spcAft>
                <a:spcPts val="0"/>
              </a:spcAft>
              <a:buClr>
                <a:schemeClr val="dk1"/>
              </a:buClr>
              <a:buSzPts val="1200"/>
              <a:buFont typeface="Arial"/>
              <a:buNone/>
            </a:pPr>
            <a:r>
              <a:t/>
            </a:r>
            <a:endParaRPr sz="1400"/>
          </a:p>
          <a:p>
            <a:pPr indent="-165100" lvl="0" marL="165100" rtl="0" algn="l">
              <a:lnSpc>
                <a:spcPct val="100000"/>
              </a:lnSpc>
              <a:spcBef>
                <a:spcPts val="0"/>
              </a:spcBef>
              <a:spcAft>
                <a:spcPts val="0"/>
              </a:spcAft>
              <a:buClr>
                <a:schemeClr val="dk1"/>
              </a:buClr>
              <a:buSzPts val="1200"/>
              <a:buFont typeface="Arial"/>
              <a:buChar char="•"/>
            </a:pPr>
            <a:r>
              <a:rPr lang="en-US" sz="1400"/>
              <a:t>System would be owned by community residents and the CDC to operate solar systems on strategically selected vacant land within the districts boundaries</a:t>
            </a:r>
            <a:endParaRPr sz="1400"/>
          </a:p>
          <a:p>
            <a:pPr indent="-165100" lvl="0" marL="165100" rtl="0" algn="l">
              <a:lnSpc>
                <a:spcPct val="100000"/>
              </a:lnSpc>
              <a:spcBef>
                <a:spcPts val="0"/>
              </a:spcBef>
              <a:spcAft>
                <a:spcPts val="0"/>
              </a:spcAft>
              <a:buClr>
                <a:schemeClr val="dk1"/>
              </a:buClr>
              <a:buSzPts val="1200"/>
              <a:buFont typeface="Arial"/>
              <a:buChar char="•"/>
            </a:pPr>
            <a:r>
              <a:rPr lang="en-US" sz="1400"/>
              <a:t>Long term contracts to sell the solar energy to the institutions and businesses within the district</a:t>
            </a:r>
            <a:endParaRPr sz="1400"/>
          </a:p>
          <a:p>
            <a:pPr indent="-165100" lvl="0" marL="165100" rtl="0" algn="l">
              <a:lnSpc>
                <a:spcPct val="100000"/>
              </a:lnSpc>
              <a:spcBef>
                <a:spcPts val="0"/>
              </a:spcBef>
              <a:spcAft>
                <a:spcPts val="0"/>
              </a:spcAft>
              <a:buClr>
                <a:schemeClr val="dk1"/>
              </a:buClr>
              <a:buSzPts val="1200"/>
              <a:buFont typeface="Arial"/>
              <a:buChar char="•"/>
            </a:pPr>
            <a:r>
              <a:rPr lang="en-US" sz="1400"/>
              <a:t>Revenues go back to community through the Centennial Parkside Community Development Corporation and take on energy improvements that address energy insecurity, create investment in public spaces, wealth generation and structural solutions without displacement.</a:t>
            </a:r>
            <a:endParaRPr sz="1400"/>
          </a:p>
          <a:p>
            <a:pPr indent="-88900" lvl="0" marL="165100" rtl="0" algn="l">
              <a:lnSpc>
                <a:spcPct val="100000"/>
              </a:lnSpc>
              <a:spcBef>
                <a:spcPts val="0"/>
              </a:spcBef>
              <a:spcAft>
                <a:spcPts val="0"/>
              </a:spcAft>
              <a:buClr>
                <a:schemeClr val="dk1"/>
              </a:buClr>
              <a:buSzPts val="1200"/>
              <a:buFont typeface="Arial"/>
              <a:buNone/>
            </a:pPr>
            <a:r>
              <a:t/>
            </a:r>
            <a:endParaRPr sz="1400"/>
          </a:p>
        </p:txBody>
      </p:sp>
      <p:sp>
        <p:nvSpPr>
          <p:cNvPr id="374" name="Google Shape;374;p29:notes"/>
          <p:cNvSpPr txBox="1"/>
          <p:nvPr>
            <p:ph idx="12" type="sldNum"/>
          </p:nvPr>
        </p:nvSpPr>
        <p:spPr>
          <a:xfrm>
            <a:off x="3884613" y="8685214"/>
            <a:ext cx="2971800" cy="457200"/>
          </a:xfrm>
          <a:prstGeom prst="rect">
            <a:avLst/>
          </a:prstGeom>
          <a:noFill/>
          <a:ln>
            <a:noFill/>
          </a:ln>
        </p:spPr>
        <p:txBody>
          <a:bodyPr anchorCtr="0" anchor="b" bIns="45650" lIns="91325" spcFirstLastPara="1" rIns="91325" wrap="square" tIns="45650">
            <a:noAutofit/>
          </a:bodyPr>
          <a:lstStyle/>
          <a:p>
            <a:pPr indent="0" lvl="0" marL="0" rtl="0" algn="r">
              <a:lnSpc>
                <a:spcPct val="100000"/>
              </a:lnSpc>
              <a:spcBef>
                <a:spcPts val="0"/>
              </a:spcBef>
              <a:spcAft>
                <a:spcPts val="0"/>
              </a:spcAft>
              <a:buSzPts val="1400"/>
              <a:buNone/>
            </a:pPr>
            <a:fld id="{00000000-1234-1234-1234-123412341234}" type="slidenum">
              <a:rPr lang="en-US" sz="1400"/>
              <a:t>‹#›</a:t>
            </a:fld>
            <a:endParaRPr sz="1400"/>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0" name="Shape 390"/>
        <p:cNvGrpSpPr/>
        <p:nvPr/>
      </p:nvGrpSpPr>
      <p:grpSpPr>
        <a:xfrm>
          <a:off x="0" y="0"/>
          <a:ext cx="0" cy="0"/>
          <a:chOff x="0" y="0"/>
          <a:chExt cx="0" cy="0"/>
        </a:xfrm>
      </p:grpSpPr>
      <p:sp>
        <p:nvSpPr>
          <p:cNvPr id="391" name="Google Shape;391;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2" name="Google Shape;392;p30:notes"/>
          <p:cNvSpPr txBox="1"/>
          <p:nvPr>
            <p:ph idx="1" type="body"/>
          </p:nvPr>
        </p:nvSpPr>
        <p:spPr>
          <a:xfrm>
            <a:off x="685800" y="4343400"/>
            <a:ext cx="5486400" cy="4114800"/>
          </a:xfrm>
          <a:prstGeom prst="rect">
            <a:avLst/>
          </a:prstGeom>
          <a:noFill/>
          <a:ln>
            <a:noFill/>
          </a:ln>
        </p:spPr>
        <p:txBody>
          <a:bodyPr anchorCtr="0" anchor="t" bIns="45650" lIns="91325" spcFirstLastPara="1" rIns="91325" wrap="square" tIns="45650">
            <a:noAutofit/>
          </a:bodyPr>
          <a:lstStyle/>
          <a:p>
            <a:pPr indent="0" lvl="0" marL="0" rtl="0" algn="l">
              <a:lnSpc>
                <a:spcPct val="100000"/>
              </a:lnSpc>
              <a:spcBef>
                <a:spcPts val="0"/>
              </a:spcBef>
              <a:spcAft>
                <a:spcPts val="0"/>
              </a:spcAft>
              <a:buSzPts val="1400"/>
              <a:buNone/>
            </a:pPr>
            <a:r>
              <a:rPr lang="en-US" sz="1400"/>
              <a:t>Three sites that were initially identified in East Parkside include</a:t>
            </a:r>
            <a:endParaRPr sz="1400"/>
          </a:p>
          <a:p>
            <a:pPr indent="-228600" lvl="0" marL="228600" rtl="0" algn="l">
              <a:lnSpc>
                <a:spcPct val="100000"/>
              </a:lnSpc>
              <a:spcBef>
                <a:spcPts val="0"/>
              </a:spcBef>
              <a:spcAft>
                <a:spcPts val="0"/>
              </a:spcAft>
              <a:buClr>
                <a:schemeClr val="dk1"/>
              </a:buClr>
              <a:buSzPts val="1200"/>
              <a:buFont typeface="Calibri"/>
              <a:buAutoNum type="arabicParenR"/>
            </a:pPr>
            <a:r>
              <a:rPr lang="en-US" sz="1400"/>
              <a:t>A parking lot for the Philadlephia Zoo. In this situation, solar panels would be canopied over the parking lot so that cars could park underneath the solar array.</a:t>
            </a:r>
            <a:endParaRPr sz="1400"/>
          </a:p>
          <a:p>
            <a:pPr indent="-228600" lvl="0" marL="228600" rtl="0" algn="l">
              <a:lnSpc>
                <a:spcPct val="100000"/>
              </a:lnSpc>
              <a:spcBef>
                <a:spcPts val="0"/>
              </a:spcBef>
              <a:spcAft>
                <a:spcPts val="0"/>
              </a:spcAft>
              <a:buClr>
                <a:schemeClr val="dk1"/>
              </a:buClr>
              <a:buSzPts val="1200"/>
              <a:buFont typeface="Calibri"/>
              <a:buAutoNum type="arabicParenR"/>
            </a:pPr>
            <a:r>
              <a:rPr lang="en-US" sz="1400"/>
              <a:t>A parking structure for the Philadlphia Zoo. In this situation, solar panels would be canopied over the top level of the parking structure much like in the parking lot.</a:t>
            </a:r>
            <a:endParaRPr sz="1400"/>
          </a:p>
          <a:p>
            <a:pPr indent="-228600" lvl="0" marL="228600" rtl="0" algn="l">
              <a:lnSpc>
                <a:spcPct val="100000"/>
              </a:lnSpc>
              <a:spcBef>
                <a:spcPts val="0"/>
              </a:spcBef>
              <a:spcAft>
                <a:spcPts val="0"/>
              </a:spcAft>
              <a:buClr>
                <a:schemeClr val="dk1"/>
              </a:buClr>
              <a:buSzPts val="1200"/>
              <a:buFont typeface="Calibri"/>
              <a:buAutoNum type="arabicParenR"/>
            </a:pPr>
            <a:r>
              <a:rPr lang="en-US" sz="1400"/>
              <a:t>On a side lawn at the Please Touch Museum</a:t>
            </a:r>
            <a:endParaRPr sz="1400"/>
          </a:p>
          <a:p>
            <a:pPr indent="-152400" lvl="0" marL="228600" rtl="0" algn="l">
              <a:lnSpc>
                <a:spcPct val="100000"/>
              </a:lnSpc>
              <a:spcBef>
                <a:spcPts val="0"/>
              </a:spcBef>
              <a:spcAft>
                <a:spcPts val="0"/>
              </a:spcAft>
              <a:buClr>
                <a:schemeClr val="dk1"/>
              </a:buClr>
              <a:buSzPts val="1200"/>
              <a:buFont typeface="Calibri"/>
              <a:buNone/>
            </a:pPr>
            <a:r>
              <a:t/>
            </a:r>
            <a:endParaRPr sz="1400"/>
          </a:p>
          <a:p>
            <a:pPr indent="0" lvl="0" marL="0" rtl="0" algn="l">
              <a:lnSpc>
                <a:spcPct val="100000"/>
              </a:lnSpc>
              <a:spcBef>
                <a:spcPts val="0"/>
              </a:spcBef>
              <a:spcAft>
                <a:spcPts val="0"/>
              </a:spcAft>
              <a:buSzPts val="1400"/>
              <a:buNone/>
            </a:pPr>
            <a:r>
              <a:rPr lang="en-US" sz="1400"/>
              <a:t>Additional sites are currently being identified to serve Brandywine Realty Trust and Drexel University.  </a:t>
            </a:r>
            <a:endParaRPr sz="1400"/>
          </a:p>
        </p:txBody>
      </p:sp>
      <p:sp>
        <p:nvSpPr>
          <p:cNvPr id="393" name="Google Shape;393;p30:notes"/>
          <p:cNvSpPr txBox="1"/>
          <p:nvPr>
            <p:ph idx="12" type="sldNum"/>
          </p:nvPr>
        </p:nvSpPr>
        <p:spPr>
          <a:xfrm>
            <a:off x="3884613" y="8685214"/>
            <a:ext cx="2971800" cy="457200"/>
          </a:xfrm>
          <a:prstGeom prst="rect">
            <a:avLst/>
          </a:prstGeom>
          <a:noFill/>
          <a:ln>
            <a:noFill/>
          </a:ln>
        </p:spPr>
        <p:txBody>
          <a:bodyPr anchorCtr="0" anchor="b" bIns="45650" lIns="91325" spcFirstLastPara="1" rIns="91325" wrap="square" tIns="45650">
            <a:noAutofit/>
          </a:bodyPr>
          <a:lstStyle/>
          <a:p>
            <a:pPr indent="0" lvl="0" marL="0" rtl="0" algn="r">
              <a:lnSpc>
                <a:spcPct val="100000"/>
              </a:lnSpc>
              <a:spcBef>
                <a:spcPts val="0"/>
              </a:spcBef>
              <a:spcAft>
                <a:spcPts val="0"/>
              </a:spcAft>
              <a:buSzPts val="1400"/>
              <a:buNone/>
            </a:pPr>
            <a:fld id="{00000000-1234-1234-1234-123412341234}" type="slidenum">
              <a:rPr lang="en-US" sz="1400"/>
              <a:t>‹#›</a:t>
            </a:fld>
            <a:endParaRPr sz="1400"/>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0" name="Shape 400"/>
        <p:cNvGrpSpPr/>
        <p:nvPr/>
      </p:nvGrpSpPr>
      <p:grpSpPr>
        <a:xfrm>
          <a:off x="0" y="0"/>
          <a:ext cx="0" cy="0"/>
          <a:chOff x="0" y="0"/>
          <a:chExt cx="0" cy="0"/>
        </a:xfrm>
      </p:grpSpPr>
      <p:sp>
        <p:nvSpPr>
          <p:cNvPr id="401" name="Google Shape;401;p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2" name="Google Shape;402;p31:notes"/>
          <p:cNvSpPr txBox="1"/>
          <p:nvPr>
            <p:ph idx="1" type="body"/>
          </p:nvPr>
        </p:nvSpPr>
        <p:spPr>
          <a:xfrm>
            <a:off x="685800" y="4343400"/>
            <a:ext cx="5486400" cy="4114800"/>
          </a:xfrm>
          <a:prstGeom prst="rect">
            <a:avLst/>
          </a:prstGeom>
          <a:noFill/>
          <a:ln>
            <a:noFill/>
          </a:ln>
        </p:spPr>
        <p:txBody>
          <a:bodyPr anchorCtr="0" anchor="t" bIns="45650" lIns="91325" spcFirstLastPara="1" rIns="91325" wrap="square" tIns="45650">
            <a:noAutofit/>
          </a:bodyPr>
          <a:lstStyle/>
          <a:p>
            <a:pPr indent="0" lvl="0" marL="0" rtl="0" algn="l">
              <a:lnSpc>
                <a:spcPct val="100000"/>
              </a:lnSpc>
              <a:spcBef>
                <a:spcPts val="0"/>
              </a:spcBef>
              <a:spcAft>
                <a:spcPts val="0"/>
              </a:spcAft>
              <a:buSzPts val="1400"/>
              <a:buNone/>
            </a:pPr>
            <a:r>
              <a:rPr lang="en-US" sz="1400"/>
              <a:t>From a financing standpoint, this is how the solar model works.</a:t>
            </a:r>
            <a:endParaRPr sz="1400"/>
          </a:p>
          <a:p>
            <a:pPr indent="-228600" lvl="0" marL="228600" rtl="0" algn="l">
              <a:lnSpc>
                <a:spcPct val="100000"/>
              </a:lnSpc>
              <a:spcBef>
                <a:spcPts val="0"/>
              </a:spcBef>
              <a:spcAft>
                <a:spcPts val="0"/>
              </a:spcAft>
              <a:buClr>
                <a:schemeClr val="dk1"/>
              </a:buClr>
              <a:buSzPts val="1200"/>
              <a:buFont typeface="Calibri"/>
              <a:buAutoNum type="arabicParenR"/>
            </a:pPr>
            <a:r>
              <a:rPr lang="en-US" sz="1400"/>
              <a:t>A Solar Energy LLC is formed, which serves as a for-profit arm of the CDC and involves an agreement between the CDC and a for-profit developer.</a:t>
            </a:r>
            <a:endParaRPr sz="1400"/>
          </a:p>
          <a:p>
            <a:pPr indent="-228600" lvl="0" marL="228600" rtl="0" algn="l">
              <a:lnSpc>
                <a:spcPct val="100000"/>
              </a:lnSpc>
              <a:spcBef>
                <a:spcPts val="0"/>
              </a:spcBef>
              <a:spcAft>
                <a:spcPts val="0"/>
              </a:spcAft>
              <a:buClr>
                <a:schemeClr val="dk1"/>
              </a:buClr>
              <a:buSzPts val="1200"/>
              <a:buFont typeface="Calibri"/>
              <a:buAutoNum type="arabicParenR"/>
            </a:pPr>
            <a:r>
              <a:rPr lang="en-US" sz="1400"/>
              <a:t>A Tax Equity Investor invests in this LLC and receives all solar tax credits</a:t>
            </a:r>
            <a:endParaRPr sz="1400"/>
          </a:p>
          <a:p>
            <a:pPr indent="-228600" lvl="0" marL="228600" rtl="0" algn="l">
              <a:lnSpc>
                <a:spcPct val="100000"/>
              </a:lnSpc>
              <a:spcBef>
                <a:spcPts val="0"/>
              </a:spcBef>
              <a:spcAft>
                <a:spcPts val="0"/>
              </a:spcAft>
              <a:buClr>
                <a:schemeClr val="dk1"/>
              </a:buClr>
              <a:buSzPts val="1200"/>
              <a:buFont typeface="Calibri"/>
              <a:buAutoNum type="arabicParenR"/>
            </a:pPr>
            <a:r>
              <a:rPr lang="en-US" sz="1400"/>
              <a:t>An affinity or social interest investor invests in the CDC to advance this model</a:t>
            </a:r>
            <a:endParaRPr sz="1400"/>
          </a:p>
          <a:p>
            <a:pPr indent="-228600" lvl="0" marL="228600" rtl="0" algn="l">
              <a:lnSpc>
                <a:spcPct val="100000"/>
              </a:lnSpc>
              <a:spcBef>
                <a:spcPts val="0"/>
              </a:spcBef>
              <a:spcAft>
                <a:spcPts val="0"/>
              </a:spcAft>
              <a:buClr>
                <a:schemeClr val="dk1"/>
              </a:buClr>
              <a:buSzPts val="1200"/>
              <a:buFont typeface="Calibri"/>
              <a:buAutoNum type="arabicParenR"/>
            </a:pPr>
            <a:r>
              <a:rPr lang="en-US" sz="1400"/>
              <a:t>A philanthropic partner invests in the CDC to advance this model</a:t>
            </a:r>
            <a:endParaRPr sz="1400"/>
          </a:p>
          <a:p>
            <a:pPr indent="-228600" lvl="0" marL="228600" rtl="0" algn="l">
              <a:lnSpc>
                <a:spcPct val="100000"/>
              </a:lnSpc>
              <a:spcBef>
                <a:spcPts val="0"/>
              </a:spcBef>
              <a:spcAft>
                <a:spcPts val="0"/>
              </a:spcAft>
              <a:buClr>
                <a:schemeClr val="dk1"/>
              </a:buClr>
              <a:buSzPts val="1200"/>
              <a:buFont typeface="Calibri"/>
              <a:buAutoNum type="arabicParenR"/>
            </a:pPr>
            <a:r>
              <a:rPr lang="en-US" sz="1400"/>
              <a:t>Through the CDC funders, the CDC can provide cash to the community solar LLC</a:t>
            </a:r>
            <a:endParaRPr sz="1400"/>
          </a:p>
          <a:p>
            <a:pPr indent="-228600" lvl="0" marL="228600" rtl="0" algn="l">
              <a:lnSpc>
                <a:spcPct val="100000"/>
              </a:lnSpc>
              <a:spcBef>
                <a:spcPts val="0"/>
              </a:spcBef>
              <a:spcAft>
                <a:spcPts val="0"/>
              </a:spcAft>
              <a:buClr>
                <a:schemeClr val="dk1"/>
              </a:buClr>
              <a:buSzPts val="1200"/>
              <a:buFont typeface="Calibri"/>
              <a:buAutoNum type="arabicParenR"/>
            </a:pPr>
            <a:r>
              <a:rPr lang="en-US" sz="1400"/>
              <a:t>The LLC builds, owns, and operates solar arrays on underutilized land and sells that energy to local businesses and institutions through 20 year Power Purchase Agreements.</a:t>
            </a:r>
            <a:endParaRPr sz="1400"/>
          </a:p>
          <a:p>
            <a:pPr indent="-228600" lvl="0" marL="228600" rtl="0" algn="l">
              <a:lnSpc>
                <a:spcPct val="100000"/>
              </a:lnSpc>
              <a:spcBef>
                <a:spcPts val="0"/>
              </a:spcBef>
              <a:spcAft>
                <a:spcPts val="0"/>
              </a:spcAft>
              <a:buClr>
                <a:schemeClr val="dk1"/>
              </a:buClr>
              <a:buSzPts val="1200"/>
              <a:buFont typeface="Calibri"/>
              <a:buAutoNum type="arabicParenR"/>
            </a:pPr>
            <a:r>
              <a:rPr lang="en-US" sz="1400"/>
              <a:t>Revenue is used to pay off debt and is split between the CDC and the for-profit partner.</a:t>
            </a:r>
            <a:endParaRPr sz="1400"/>
          </a:p>
          <a:p>
            <a:pPr indent="-228600" lvl="0" marL="228600" rtl="0" algn="l">
              <a:lnSpc>
                <a:spcPct val="100000"/>
              </a:lnSpc>
              <a:spcBef>
                <a:spcPts val="0"/>
              </a:spcBef>
              <a:spcAft>
                <a:spcPts val="0"/>
              </a:spcAft>
              <a:buClr>
                <a:schemeClr val="dk1"/>
              </a:buClr>
              <a:buSzPts val="1200"/>
              <a:buFont typeface="Calibri"/>
              <a:buAutoNum type="arabicParenR"/>
            </a:pPr>
            <a:r>
              <a:rPr lang="en-US" sz="1400"/>
              <a:t>Net revenue then going to the CDC supports the CDC operations and is reinvested into the community</a:t>
            </a:r>
            <a:endParaRPr sz="1400"/>
          </a:p>
          <a:p>
            <a:pPr indent="-152400" lvl="0" marL="228600" rtl="0" algn="l">
              <a:lnSpc>
                <a:spcPct val="100000"/>
              </a:lnSpc>
              <a:spcBef>
                <a:spcPts val="0"/>
              </a:spcBef>
              <a:spcAft>
                <a:spcPts val="0"/>
              </a:spcAft>
              <a:buClr>
                <a:schemeClr val="dk1"/>
              </a:buClr>
              <a:buSzPts val="1200"/>
              <a:buFont typeface="Calibri"/>
              <a:buNone/>
            </a:pPr>
            <a:r>
              <a:t/>
            </a:r>
            <a:endParaRPr sz="1400"/>
          </a:p>
          <a:p>
            <a:pPr indent="-152400" lvl="0" marL="228600" rtl="0" algn="l">
              <a:lnSpc>
                <a:spcPct val="100000"/>
              </a:lnSpc>
              <a:spcBef>
                <a:spcPts val="0"/>
              </a:spcBef>
              <a:spcAft>
                <a:spcPts val="0"/>
              </a:spcAft>
              <a:buClr>
                <a:schemeClr val="dk1"/>
              </a:buClr>
              <a:buSzPts val="1200"/>
              <a:buFont typeface="Calibri"/>
              <a:buNone/>
            </a:pPr>
            <a:r>
              <a:t/>
            </a:r>
            <a:endParaRPr sz="1400"/>
          </a:p>
        </p:txBody>
      </p:sp>
      <p:sp>
        <p:nvSpPr>
          <p:cNvPr id="403" name="Google Shape;403;p31:notes"/>
          <p:cNvSpPr txBox="1"/>
          <p:nvPr>
            <p:ph idx="12" type="sldNum"/>
          </p:nvPr>
        </p:nvSpPr>
        <p:spPr>
          <a:xfrm>
            <a:off x="3884613" y="8685214"/>
            <a:ext cx="2971800" cy="457200"/>
          </a:xfrm>
          <a:prstGeom prst="rect">
            <a:avLst/>
          </a:prstGeom>
          <a:noFill/>
          <a:ln>
            <a:noFill/>
          </a:ln>
        </p:spPr>
        <p:txBody>
          <a:bodyPr anchorCtr="0" anchor="b" bIns="45650" lIns="91325" spcFirstLastPara="1" rIns="91325" wrap="square" tIns="45650">
            <a:noAutofit/>
          </a:bodyPr>
          <a:lstStyle/>
          <a:p>
            <a:pPr indent="0" lvl="0" marL="0" rtl="0" algn="r">
              <a:lnSpc>
                <a:spcPct val="100000"/>
              </a:lnSpc>
              <a:spcBef>
                <a:spcPts val="0"/>
              </a:spcBef>
              <a:spcAft>
                <a:spcPts val="0"/>
              </a:spcAft>
              <a:buSzPts val="1400"/>
              <a:buNone/>
            </a:pPr>
            <a:fld id="{00000000-1234-1234-1234-123412341234}" type="slidenum">
              <a:rPr lang="en-US" sz="1400"/>
              <a:t>‹#›</a:t>
            </a:fld>
            <a:endParaRPr sz="1400"/>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0" name="Shape 480"/>
        <p:cNvGrpSpPr/>
        <p:nvPr/>
      </p:nvGrpSpPr>
      <p:grpSpPr>
        <a:xfrm>
          <a:off x="0" y="0"/>
          <a:ext cx="0" cy="0"/>
          <a:chOff x="0" y="0"/>
          <a:chExt cx="0" cy="0"/>
        </a:xfrm>
      </p:grpSpPr>
      <p:sp>
        <p:nvSpPr>
          <p:cNvPr id="481" name="Google Shape;481;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2" name="Google Shape;482;p32:notes"/>
          <p:cNvSpPr txBox="1"/>
          <p:nvPr>
            <p:ph idx="1" type="body"/>
          </p:nvPr>
        </p:nvSpPr>
        <p:spPr>
          <a:xfrm>
            <a:off x="685800" y="4343400"/>
            <a:ext cx="5486400" cy="4114800"/>
          </a:xfrm>
          <a:prstGeom prst="rect">
            <a:avLst/>
          </a:prstGeom>
          <a:noFill/>
          <a:ln>
            <a:noFill/>
          </a:ln>
        </p:spPr>
        <p:txBody>
          <a:bodyPr anchorCtr="0" anchor="t" bIns="45650" lIns="91325" spcFirstLastPara="1" rIns="91325" wrap="square" tIns="45650">
            <a:noAutofit/>
          </a:bodyPr>
          <a:lstStyle/>
          <a:p>
            <a:pPr indent="0" lvl="0" marL="0" rtl="0" algn="l">
              <a:lnSpc>
                <a:spcPct val="115000"/>
              </a:lnSpc>
              <a:spcBef>
                <a:spcPts val="0"/>
              </a:spcBef>
              <a:spcAft>
                <a:spcPts val="0"/>
              </a:spcAft>
              <a:buClr>
                <a:schemeClr val="dk1"/>
              </a:buClr>
              <a:buSzPts val="1100"/>
              <a:buFont typeface="Arial"/>
              <a:buNone/>
            </a:pPr>
            <a:r>
              <a:rPr lang="en-US" sz="1400"/>
              <a:t>What is SolarizePhilly?</a:t>
            </a:r>
            <a:endParaRPr sz="1400"/>
          </a:p>
          <a:p>
            <a:pPr indent="0" lvl="0" marL="0" rtl="0" algn="l">
              <a:lnSpc>
                <a:spcPct val="115000"/>
              </a:lnSpc>
              <a:spcBef>
                <a:spcPts val="0"/>
              </a:spcBef>
              <a:spcAft>
                <a:spcPts val="0"/>
              </a:spcAft>
              <a:buClr>
                <a:schemeClr val="dk1"/>
              </a:buClr>
              <a:buSzPts val="1100"/>
              <a:buFont typeface="Arial"/>
              <a:buNone/>
            </a:pPr>
            <a:r>
              <a:rPr lang="en-US" sz="1400">
                <a:latin typeface="Arial"/>
                <a:ea typeface="Arial"/>
                <a:cs typeface="Arial"/>
                <a:sym typeface="Arial"/>
              </a:rPr>
              <a:t>•</a:t>
            </a:r>
            <a:r>
              <a:rPr lang="en-US" sz="1400"/>
              <a:t>Group buying program to bring down the cost or residential solar</a:t>
            </a:r>
            <a:endParaRPr sz="1400"/>
          </a:p>
          <a:p>
            <a:pPr indent="0" lvl="0" marL="0" rtl="0" algn="l">
              <a:lnSpc>
                <a:spcPct val="115000"/>
              </a:lnSpc>
              <a:spcBef>
                <a:spcPts val="0"/>
              </a:spcBef>
              <a:spcAft>
                <a:spcPts val="0"/>
              </a:spcAft>
              <a:buClr>
                <a:schemeClr val="dk1"/>
              </a:buClr>
              <a:buSzPts val="1100"/>
              <a:buFont typeface="Arial"/>
              <a:buNone/>
            </a:pPr>
            <a:r>
              <a:rPr lang="en-US" sz="1400">
                <a:latin typeface="Arial"/>
                <a:ea typeface="Arial"/>
                <a:cs typeface="Arial"/>
                <a:sym typeface="Arial"/>
              </a:rPr>
              <a:t>•</a:t>
            </a:r>
            <a:r>
              <a:rPr lang="en-US" sz="1400"/>
              <a:t>Pay in cash or through financing</a:t>
            </a:r>
            <a:endParaRPr sz="1400"/>
          </a:p>
          <a:p>
            <a:pPr indent="0" lvl="0" marL="0" rtl="0" algn="l">
              <a:lnSpc>
                <a:spcPct val="115000"/>
              </a:lnSpc>
              <a:spcBef>
                <a:spcPts val="0"/>
              </a:spcBef>
              <a:spcAft>
                <a:spcPts val="0"/>
              </a:spcAft>
              <a:buClr>
                <a:schemeClr val="dk1"/>
              </a:buClr>
              <a:buSzPts val="1100"/>
              <a:buFont typeface="Arial"/>
              <a:buNone/>
            </a:pPr>
            <a:r>
              <a:rPr lang="en-US" sz="1400">
                <a:latin typeface="Arial"/>
                <a:ea typeface="Arial"/>
                <a:cs typeface="Arial"/>
                <a:sym typeface="Arial"/>
              </a:rPr>
              <a:t>•</a:t>
            </a:r>
            <a:r>
              <a:rPr lang="en-US" sz="1400"/>
              <a:t>Equity Gap</a:t>
            </a:r>
            <a:endParaRPr sz="1400"/>
          </a:p>
          <a:p>
            <a:pPr indent="0" lvl="0" marL="0" rtl="0" algn="l">
              <a:lnSpc>
                <a:spcPct val="115000"/>
              </a:lnSpc>
              <a:spcBef>
                <a:spcPts val="0"/>
              </a:spcBef>
              <a:spcAft>
                <a:spcPts val="0"/>
              </a:spcAft>
              <a:buClr>
                <a:schemeClr val="dk1"/>
              </a:buClr>
              <a:buSzPts val="1100"/>
              <a:buFont typeface="Arial"/>
              <a:buNone/>
            </a:pPr>
            <a:r>
              <a:rPr lang="en-US" sz="1400">
                <a:latin typeface="Arial"/>
                <a:ea typeface="Arial"/>
                <a:cs typeface="Arial"/>
                <a:sym typeface="Arial"/>
              </a:rPr>
              <a:t>•</a:t>
            </a:r>
            <a:r>
              <a:rPr lang="en-US" sz="1400"/>
              <a:t>The CDC is working with the program to create opportunities for low income families to participate</a:t>
            </a:r>
            <a:endParaRPr sz="1400"/>
          </a:p>
          <a:p>
            <a:pPr indent="0" lvl="0" marL="0" rtl="0" algn="l">
              <a:lnSpc>
                <a:spcPct val="115000"/>
              </a:lnSpc>
              <a:spcBef>
                <a:spcPts val="0"/>
              </a:spcBef>
              <a:spcAft>
                <a:spcPts val="0"/>
              </a:spcAft>
              <a:buClr>
                <a:schemeClr val="dk1"/>
              </a:buClr>
              <a:buSzPts val="1100"/>
              <a:buFont typeface="Arial"/>
              <a:buNone/>
            </a:pPr>
            <a:r>
              <a:rPr lang="en-US" sz="1400">
                <a:latin typeface="Arial"/>
                <a:ea typeface="Arial"/>
                <a:cs typeface="Arial"/>
                <a:sym typeface="Arial"/>
              </a:rPr>
              <a:t>•</a:t>
            </a:r>
            <a:r>
              <a:rPr lang="en-US" sz="1400"/>
              <a:t>Loan program that offers low interest financing to solar developers to lease panels to low-income families and create a small rate of return for the CDC</a:t>
            </a:r>
            <a:endParaRPr sz="1400"/>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sz="1400"/>
          </a:p>
          <a:p>
            <a:pPr indent="0" lvl="0" marL="0" rtl="0" algn="l">
              <a:lnSpc>
                <a:spcPct val="100000"/>
              </a:lnSpc>
              <a:spcBef>
                <a:spcPts val="0"/>
              </a:spcBef>
              <a:spcAft>
                <a:spcPts val="0"/>
              </a:spcAft>
              <a:buSzPts val="1400"/>
              <a:buNone/>
            </a:pPr>
            <a:r>
              <a:t/>
            </a:r>
            <a:endParaRPr sz="1400"/>
          </a:p>
          <a:p>
            <a:pPr indent="0" lvl="0" marL="0" rtl="0" algn="l">
              <a:lnSpc>
                <a:spcPct val="100000"/>
              </a:lnSpc>
              <a:spcBef>
                <a:spcPts val="0"/>
              </a:spcBef>
              <a:spcAft>
                <a:spcPts val="0"/>
              </a:spcAft>
              <a:buSzPts val="1400"/>
              <a:buNone/>
            </a:pPr>
            <a:r>
              <a:t/>
            </a:r>
            <a:endParaRPr sz="1400"/>
          </a:p>
        </p:txBody>
      </p:sp>
      <p:sp>
        <p:nvSpPr>
          <p:cNvPr id="483" name="Google Shape;483;p32:notes"/>
          <p:cNvSpPr txBox="1"/>
          <p:nvPr>
            <p:ph idx="12" type="sldNum"/>
          </p:nvPr>
        </p:nvSpPr>
        <p:spPr>
          <a:xfrm>
            <a:off x="3884613" y="8685214"/>
            <a:ext cx="2971800" cy="457200"/>
          </a:xfrm>
          <a:prstGeom prst="rect">
            <a:avLst/>
          </a:prstGeom>
          <a:noFill/>
          <a:ln>
            <a:noFill/>
          </a:ln>
        </p:spPr>
        <p:txBody>
          <a:bodyPr anchorCtr="0" anchor="b" bIns="45650" lIns="91325" spcFirstLastPara="1" rIns="91325" wrap="square" tIns="45650">
            <a:noAutofit/>
          </a:bodyPr>
          <a:lstStyle/>
          <a:p>
            <a:pPr indent="0" lvl="0" marL="0" rtl="0" algn="r">
              <a:lnSpc>
                <a:spcPct val="100000"/>
              </a:lnSpc>
              <a:spcBef>
                <a:spcPts val="0"/>
              </a:spcBef>
              <a:spcAft>
                <a:spcPts val="0"/>
              </a:spcAft>
              <a:buSzPts val="1400"/>
              <a:buNone/>
            </a:pPr>
            <a:fld id="{00000000-1234-1234-1234-123412341234}" type="slidenum">
              <a:rPr lang="en-US" sz="1400"/>
              <a:t>‹#›</a:t>
            </a:fld>
            <a:endParaRPr sz="1400"/>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9" name="Shape 489"/>
        <p:cNvGrpSpPr/>
        <p:nvPr/>
      </p:nvGrpSpPr>
      <p:grpSpPr>
        <a:xfrm>
          <a:off x="0" y="0"/>
          <a:ext cx="0" cy="0"/>
          <a:chOff x="0" y="0"/>
          <a:chExt cx="0" cy="0"/>
        </a:xfrm>
      </p:grpSpPr>
      <p:sp>
        <p:nvSpPr>
          <p:cNvPr id="490" name="Google Shape;490;p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1" name="Google Shape;491;p33:notes"/>
          <p:cNvSpPr txBox="1"/>
          <p:nvPr>
            <p:ph idx="1" type="body"/>
          </p:nvPr>
        </p:nvSpPr>
        <p:spPr>
          <a:xfrm>
            <a:off x="685800" y="4343400"/>
            <a:ext cx="5486400" cy="4114800"/>
          </a:xfrm>
          <a:prstGeom prst="rect">
            <a:avLst/>
          </a:prstGeom>
          <a:noFill/>
          <a:ln>
            <a:noFill/>
          </a:ln>
        </p:spPr>
        <p:txBody>
          <a:bodyPr anchorCtr="0" anchor="t" bIns="45650" lIns="91325" spcFirstLastPara="1" rIns="91325" wrap="square" tIns="45650">
            <a:noAutofit/>
          </a:bodyPr>
          <a:lstStyle/>
          <a:p>
            <a:pPr indent="0" lvl="0" marL="457200" rtl="0" algn="l">
              <a:lnSpc>
                <a:spcPct val="100000"/>
              </a:lnSpc>
              <a:spcBef>
                <a:spcPts val="0"/>
              </a:spcBef>
              <a:spcAft>
                <a:spcPts val="0"/>
              </a:spcAft>
              <a:buSzPts val="1400"/>
              <a:buNone/>
            </a:pPr>
            <a:r>
              <a:rPr lang="en-US" sz="1400"/>
              <a:t>Current Status of our Projects</a:t>
            </a:r>
            <a:endParaRPr sz="1400"/>
          </a:p>
          <a:p>
            <a:pPr indent="0" lvl="0" marL="457200" rtl="0" algn="l">
              <a:lnSpc>
                <a:spcPct val="100000"/>
              </a:lnSpc>
              <a:spcBef>
                <a:spcPts val="0"/>
              </a:spcBef>
              <a:spcAft>
                <a:spcPts val="0"/>
              </a:spcAft>
              <a:buSzPts val="1400"/>
              <a:buNone/>
            </a:pPr>
            <a:r>
              <a:t/>
            </a:r>
            <a:endParaRPr sz="1400"/>
          </a:p>
          <a:p>
            <a:pPr indent="-228600" lvl="0" marL="228600" rtl="0" algn="l">
              <a:lnSpc>
                <a:spcPct val="100000"/>
              </a:lnSpc>
              <a:spcBef>
                <a:spcPts val="0"/>
              </a:spcBef>
              <a:spcAft>
                <a:spcPts val="0"/>
              </a:spcAft>
              <a:buClr>
                <a:schemeClr val="dk1"/>
              </a:buClr>
              <a:buSzPts val="1200"/>
              <a:buFont typeface="Calibri"/>
              <a:buAutoNum type="arabicParenR"/>
            </a:pPr>
            <a:r>
              <a:rPr lang="en-US" sz="1400"/>
              <a:t>We have a preliminary agreement from Solarize Philly for our residential line of work and have raised the philanthropic funds from Spark Therapeutics and the William Penn Foundation to support a loan to to the Solarize Philly fund.</a:t>
            </a:r>
            <a:endParaRPr sz="1400"/>
          </a:p>
          <a:p>
            <a:pPr indent="-228600" lvl="0" marL="228600" rtl="0" algn="l">
              <a:lnSpc>
                <a:spcPct val="100000"/>
              </a:lnSpc>
              <a:spcBef>
                <a:spcPts val="0"/>
              </a:spcBef>
              <a:spcAft>
                <a:spcPts val="0"/>
              </a:spcAft>
              <a:buClr>
                <a:schemeClr val="dk1"/>
              </a:buClr>
              <a:buSzPts val="1200"/>
              <a:buFont typeface="Calibri"/>
              <a:buAutoNum type="arabicParenR"/>
            </a:pPr>
            <a:r>
              <a:rPr lang="en-US" sz="1400"/>
              <a:t>We’ve been in discussions with and are developing initial agreements with the initial energy offtakers being Brandywine Realty Trust and Drexel University </a:t>
            </a:r>
            <a:endParaRPr sz="1400"/>
          </a:p>
          <a:p>
            <a:pPr indent="-228600" lvl="0" marL="228600" rtl="0" algn="l">
              <a:lnSpc>
                <a:spcPct val="100000"/>
              </a:lnSpc>
              <a:spcBef>
                <a:spcPts val="0"/>
              </a:spcBef>
              <a:spcAft>
                <a:spcPts val="0"/>
              </a:spcAft>
              <a:buClr>
                <a:schemeClr val="dk1"/>
              </a:buClr>
              <a:buSzPts val="1200"/>
              <a:buFont typeface="Calibri"/>
              <a:buAutoNum type="arabicParenR"/>
            </a:pPr>
            <a:r>
              <a:rPr lang="en-US" sz="1400"/>
              <a:t>We have a teaming agreement with a codeveloper who is providing design support and financing support.</a:t>
            </a:r>
            <a:endParaRPr sz="1400"/>
          </a:p>
          <a:p>
            <a:pPr indent="-228600" lvl="0" marL="228600" rtl="0" algn="l">
              <a:lnSpc>
                <a:spcPct val="100000"/>
              </a:lnSpc>
              <a:spcBef>
                <a:spcPts val="0"/>
              </a:spcBef>
              <a:spcAft>
                <a:spcPts val="0"/>
              </a:spcAft>
              <a:buClr>
                <a:schemeClr val="dk1"/>
              </a:buClr>
              <a:buSzPts val="1200"/>
              <a:buFont typeface="Calibri"/>
              <a:buAutoNum type="arabicParenR"/>
            </a:pPr>
            <a:r>
              <a:rPr lang="en-US" sz="1400"/>
              <a:t>We have funding from the U.S. Department of Energy, the Drexel University Lindy Institute for Urban Innovation, and a community organizing group called Pennsylvanians Organized to Witness, Empower, and Rebuild. Most of this funding is to study the model and perform community engagement.</a:t>
            </a:r>
            <a:endParaRPr sz="1400"/>
          </a:p>
          <a:p>
            <a:pPr indent="-228600" lvl="0" marL="228600" rtl="0" algn="l">
              <a:lnSpc>
                <a:spcPct val="100000"/>
              </a:lnSpc>
              <a:spcBef>
                <a:spcPts val="0"/>
              </a:spcBef>
              <a:spcAft>
                <a:spcPts val="0"/>
              </a:spcAft>
              <a:buClr>
                <a:schemeClr val="dk1"/>
              </a:buClr>
              <a:buSzPts val="1200"/>
              <a:buFont typeface="Calibri"/>
              <a:buAutoNum type="arabicParenR"/>
            </a:pPr>
            <a:r>
              <a:rPr lang="en-US" sz="1400"/>
              <a:t>And finally, we are nurturing long term relationships with the Please Touch Museum and the Philadelphia Zoo who at one time we thought were the low hanging fruit but have since proven to be rather risk averse when it comes to innovative thinking. </a:t>
            </a:r>
            <a:endParaRPr sz="1400"/>
          </a:p>
        </p:txBody>
      </p:sp>
      <p:sp>
        <p:nvSpPr>
          <p:cNvPr id="492" name="Google Shape;492;p33:notes"/>
          <p:cNvSpPr txBox="1"/>
          <p:nvPr>
            <p:ph idx="12" type="sldNum"/>
          </p:nvPr>
        </p:nvSpPr>
        <p:spPr>
          <a:xfrm>
            <a:off x="3884613" y="8685214"/>
            <a:ext cx="2971800" cy="457200"/>
          </a:xfrm>
          <a:prstGeom prst="rect">
            <a:avLst/>
          </a:prstGeom>
          <a:noFill/>
          <a:ln>
            <a:noFill/>
          </a:ln>
        </p:spPr>
        <p:txBody>
          <a:bodyPr anchorCtr="0" anchor="b" bIns="45650" lIns="91325" spcFirstLastPara="1" rIns="91325" wrap="square" tIns="45650">
            <a:noAutofit/>
          </a:bodyPr>
          <a:lstStyle/>
          <a:p>
            <a:pPr indent="0" lvl="0" marL="0" rtl="0" algn="r">
              <a:lnSpc>
                <a:spcPct val="100000"/>
              </a:lnSpc>
              <a:spcBef>
                <a:spcPts val="0"/>
              </a:spcBef>
              <a:spcAft>
                <a:spcPts val="0"/>
              </a:spcAft>
              <a:buSzPts val="1400"/>
              <a:buNone/>
            </a:pPr>
            <a:fld id="{00000000-1234-1234-1234-123412341234}" type="slidenum">
              <a:rPr lang="en-US" sz="1400"/>
              <a:t>‹#›</a:t>
            </a:fld>
            <a:endParaRPr sz="1400"/>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8" name="Shape 518"/>
        <p:cNvGrpSpPr/>
        <p:nvPr/>
      </p:nvGrpSpPr>
      <p:grpSpPr>
        <a:xfrm>
          <a:off x="0" y="0"/>
          <a:ext cx="0" cy="0"/>
          <a:chOff x="0" y="0"/>
          <a:chExt cx="0" cy="0"/>
        </a:xfrm>
      </p:grpSpPr>
      <p:sp>
        <p:nvSpPr>
          <p:cNvPr id="519" name="Google Shape;519;g5c5910c730_0_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0" name="Google Shape;520;g5c5910c730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g5c5910c730_0_3: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5" name="Shape 525"/>
        <p:cNvGrpSpPr/>
        <p:nvPr/>
      </p:nvGrpSpPr>
      <p:grpSpPr>
        <a:xfrm>
          <a:off x="0" y="0"/>
          <a:ext cx="0" cy="0"/>
          <a:chOff x="0" y="0"/>
          <a:chExt cx="0" cy="0"/>
        </a:xfrm>
      </p:grpSpPr>
      <p:sp>
        <p:nvSpPr>
          <p:cNvPr id="526" name="Google Shape;526;g5c5910c730_0_9:notes"/>
          <p:cNvSpPr/>
          <p:nvPr>
            <p:ph idx="2" type="sldImg"/>
          </p:nvPr>
        </p:nvSpPr>
        <p:spPr>
          <a:xfrm>
            <a:off x="-533400" y="685800"/>
            <a:ext cx="79248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7" name="Google Shape;527;g5c5910c730_0_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lang="en-US"/>
              <a:t>The community engagement process was conceived out of the idea that while the solar energy idea was generated from community members, namely my board chair and the other board members, it wasn’t well vetted in the community. And since it was gaining traction, it was, in my personal opinion necessary to engage the community around this to 1) Build an understanding of it 2) Develop a level of community buy-in and 3) Develop a level of emotional ownership for it.</a:t>
            </a:r>
            <a:endParaRPr/>
          </a:p>
          <a:p>
            <a:pPr indent="0" lvl="0" marL="0" rtl="0" algn="l">
              <a:spcBef>
                <a:spcPts val="0"/>
              </a:spcBef>
              <a:spcAft>
                <a:spcPts val="0"/>
              </a:spcAft>
              <a:buNone/>
            </a:pPr>
            <a:r>
              <a:t/>
            </a:r>
            <a:endParaRPr b="1"/>
          </a:p>
          <a:p>
            <a:pPr indent="0" lvl="0" marL="0" rtl="0" algn="l">
              <a:spcBef>
                <a:spcPts val="0"/>
              </a:spcBef>
              <a:spcAft>
                <a:spcPts val="0"/>
              </a:spcAft>
              <a:buNone/>
            </a:pPr>
            <a:r>
              <a:rPr b="0" lang="en-US"/>
              <a:t>To do this, the CDC put together a community engagement team which consists of a community engagement consultant who lives in the neighborhood and works for an international collective of women designers and researchers called In•site collaborative. She then put together a small team of subconsultants (Ebony Suns) who have either a level of expertise in the green economy or a strong understanding of the community itself. </a:t>
            </a:r>
            <a:endParaRPr/>
          </a:p>
          <a:p>
            <a:pPr indent="0" lvl="0" marL="0" rtl="0" algn="l">
              <a:spcBef>
                <a:spcPts val="0"/>
              </a:spcBef>
              <a:spcAft>
                <a:spcPts val="0"/>
              </a:spcAft>
              <a:buNone/>
            </a:pPr>
            <a:r>
              <a:t/>
            </a:r>
            <a:endParaRPr b="0"/>
          </a:p>
          <a:p>
            <a:pPr indent="0" lvl="0" marL="0" rtl="0" algn="l">
              <a:spcBef>
                <a:spcPts val="0"/>
              </a:spcBef>
              <a:spcAft>
                <a:spcPts val="0"/>
              </a:spcAft>
              <a:buNone/>
            </a:pPr>
            <a:r>
              <a:rPr b="0" lang="en-US"/>
              <a:t>And as the engagement process started, important observations arose.</a:t>
            </a:r>
            <a:endParaRPr/>
          </a:p>
          <a:p>
            <a:pPr indent="0" lvl="0" marL="0" rtl="0" algn="l">
              <a:spcBef>
                <a:spcPts val="0"/>
              </a:spcBef>
              <a:spcAft>
                <a:spcPts val="0"/>
              </a:spcAft>
              <a:buNone/>
            </a:pPr>
            <a:r>
              <a:t/>
            </a:r>
            <a:endParaRPr b="0"/>
          </a:p>
          <a:p>
            <a:pPr indent="-228587" lvl="0" marL="228587" rtl="0" algn="l">
              <a:spcBef>
                <a:spcPts val="0"/>
              </a:spcBef>
              <a:spcAft>
                <a:spcPts val="0"/>
              </a:spcAft>
              <a:buClr>
                <a:schemeClr val="dk1"/>
              </a:buClr>
              <a:buSzPts val="1200"/>
              <a:buFont typeface="Calibri"/>
              <a:buAutoNum type="arabicParenR"/>
            </a:pPr>
            <a:r>
              <a:rPr b="0" lang="en-US"/>
              <a:t>it’s hard to build understanding and trust in a community based revenue model when there still isn’t a good understanding or level of trust in the organization who is developing it, in this case the CDC</a:t>
            </a:r>
            <a:endParaRPr/>
          </a:p>
          <a:p>
            <a:pPr indent="-228587" lvl="0" marL="228587" rtl="0" algn="l">
              <a:spcBef>
                <a:spcPts val="0"/>
              </a:spcBef>
              <a:spcAft>
                <a:spcPts val="0"/>
              </a:spcAft>
              <a:buClr>
                <a:schemeClr val="dk1"/>
              </a:buClr>
              <a:buSzPts val="1200"/>
              <a:buFont typeface="Calibri"/>
              <a:buAutoNum type="arabicParenR"/>
            </a:pPr>
            <a:r>
              <a:rPr b="0" lang="en-US"/>
              <a:t>Talking about solar energy development in a community where many people are jobless and just getting by, if not done in the right way, shows a strong disconnect. In other words, if you just talk about building solar arrays to sell energy to the businesses and institutions to raise revenue to the CDC, nobody will care. But if you explain that a strong CDC can lead to a thriving community and that solar energy production can create jobs and cost savings for residents and ultimately build wealth, then  a connection can be made</a:t>
            </a:r>
            <a:endParaRPr/>
          </a:p>
          <a:p>
            <a:pPr indent="-228587" lvl="0" marL="228587" rtl="0" algn="l">
              <a:spcBef>
                <a:spcPts val="0"/>
              </a:spcBef>
              <a:spcAft>
                <a:spcPts val="0"/>
              </a:spcAft>
              <a:buClr>
                <a:schemeClr val="dk1"/>
              </a:buClr>
              <a:buSzPts val="1200"/>
              <a:buFont typeface="Calibri"/>
              <a:buAutoNum type="arabicParenR"/>
            </a:pPr>
            <a:r>
              <a:rPr b="0" lang="en-US"/>
              <a:t>Finally, and connected to the second point, for people to understand the benefits of locally produced solar energy, they must first understand how a green economy works.</a:t>
            </a:r>
            <a:endParaRPr b="1"/>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US"/>
              <a:t>Methods for Engagement consist of several different activities</a:t>
            </a:r>
            <a:endParaRPr/>
          </a:p>
          <a:p>
            <a:pPr indent="-228587" lvl="0" marL="228587" rtl="0" algn="l">
              <a:spcBef>
                <a:spcPts val="0"/>
              </a:spcBef>
              <a:spcAft>
                <a:spcPts val="0"/>
              </a:spcAft>
              <a:buClr>
                <a:schemeClr val="dk1"/>
              </a:buClr>
              <a:buSzPts val="1200"/>
              <a:buFont typeface="Calibri"/>
              <a:buAutoNum type="arabicPeriod"/>
            </a:pPr>
            <a:r>
              <a:rPr b="0" lang="en-US"/>
              <a:t>Green Economy Chat ‘n Chews– These occur once a month. They are small and intimate dinners and take place in locations where the community feels comfortable (playgrounds, vacant lots, front porches) and involve several standard elements</a:t>
            </a:r>
            <a:endParaRPr/>
          </a:p>
          <a:p>
            <a:pPr indent="-228587" lvl="1" marL="685761" rtl="0" algn="l">
              <a:spcBef>
                <a:spcPts val="0"/>
              </a:spcBef>
              <a:spcAft>
                <a:spcPts val="0"/>
              </a:spcAft>
              <a:buClr>
                <a:schemeClr val="dk1"/>
              </a:buClr>
              <a:buSzPts val="1200"/>
              <a:buFont typeface="Calibri"/>
              <a:buAutoNum type="arabicPeriod"/>
            </a:pPr>
            <a:r>
              <a:rPr b="0" lang="en-US"/>
              <a:t>An introduction to the CDC</a:t>
            </a:r>
            <a:endParaRPr/>
          </a:p>
          <a:p>
            <a:pPr indent="-228587" lvl="1" marL="685761" rtl="0" algn="l">
              <a:spcBef>
                <a:spcPts val="0"/>
              </a:spcBef>
              <a:spcAft>
                <a:spcPts val="0"/>
              </a:spcAft>
              <a:buClr>
                <a:schemeClr val="dk1"/>
              </a:buClr>
              <a:buSzPts val="1200"/>
              <a:buFont typeface="Calibri"/>
              <a:buAutoNum type="arabicPeriod"/>
            </a:pPr>
            <a:r>
              <a:rPr b="0" lang="en-US"/>
              <a:t>An introduction and discussion around the green economy</a:t>
            </a:r>
            <a:endParaRPr/>
          </a:p>
          <a:p>
            <a:pPr indent="-228587" lvl="1" marL="685761" rtl="0" algn="l">
              <a:spcBef>
                <a:spcPts val="0"/>
              </a:spcBef>
              <a:spcAft>
                <a:spcPts val="0"/>
              </a:spcAft>
              <a:buClr>
                <a:schemeClr val="dk1"/>
              </a:buClr>
              <a:buSzPts val="1200"/>
              <a:buFont typeface="Calibri"/>
              <a:buAutoNum type="arabicPeriod"/>
            </a:pPr>
            <a:r>
              <a:rPr b="0" lang="en-US"/>
              <a:t>A conversation about a specific green economic development activity (green stormwater infrastructure, tree planting, reuse of materials to develop community assets, community agriculture)</a:t>
            </a:r>
            <a:endParaRPr/>
          </a:p>
          <a:p>
            <a:pPr indent="-228587" lvl="1" marL="685761" rtl="0" algn="l">
              <a:spcBef>
                <a:spcPts val="0"/>
              </a:spcBef>
              <a:spcAft>
                <a:spcPts val="0"/>
              </a:spcAft>
              <a:buClr>
                <a:schemeClr val="dk1"/>
              </a:buClr>
              <a:buSzPts val="1200"/>
              <a:buFont typeface="Calibri"/>
              <a:buAutoNum type="arabicPeriod"/>
            </a:pPr>
            <a:r>
              <a:rPr b="0" lang="en-US"/>
              <a:t>An introduction to  and discussion about the Centennial Parkside CDC’s  solar energy model</a:t>
            </a:r>
            <a:endParaRPr/>
          </a:p>
          <a:p>
            <a:pPr indent="-152387" lvl="1" marL="685761" rtl="0" algn="l">
              <a:spcBef>
                <a:spcPts val="0"/>
              </a:spcBef>
              <a:spcAft>
                <a:spcPts val="0"/>
              </a:spcAft>
              <a:buClr>
                <a:schemeClr val="dk1"/>
              </a:buClr>
              <a:buSzPts val="1200"/>
              <a:buFont typeface="Calibri"/>
              <a:buNone/>
            </a:pPr>
            <a:r>
              <a:t/>
            </a:r>
            <a:endParaRPr b="0"/>
          </a:p>
          <a:p>
            <a:pPr indent="-228587" lvl="0" marL="228587" rtl="0" algn="l">
              <a:spcBef>
                <a:spcPts val="0"/>
              </a:spcBef>
              <a:spcAft>
                <a:spcPts val="0"/>
              </a:spcAft>
              <a:buClr>
                <a:schemeClr val="dk1"/>
              </a:buClr>
              <a:buSzPts val="1200"/>
              <a:buFont typeface="Calibri"/>
              <a:buAutoNum type="arabicPeriod"/>
            </a:pPr>
            <a:r>
              <a:rPr b="0" lang="en-US"/>
              <a:t>Training of youth around methods of community based participatory research through a program entitled My Future, My City. This program employs methods of “dream catching”, which are front porch conversations with residents to collect their stories and their dreams for the future. </a:t>
            </a:r>
            <a:endParaRPr/>
          </a:p>
          <a:p>
            <a:pPr indent="-152387" lvl="0" marL="228587" rtl="0" algn="l">
              <a:spcBef>
                <a:spcPts val="0"/>
              </a:spcBef>
              <a:spcAft>
                <a:spcPts val="0"/>
              </a:spcAft>
              <a:buClr>
                <a:schemeClr val="dk1"/>
              </a:buClr>
              <a:buSzPts val="1200"/>
              <a:buFont typeface="Calibri"/>
              <a:buNone/>
            </a:pPr>
            <a:r>
              <a:t/>
            </a:r>
            <a:endParaRPr b="0"/>
          </a:p>
          <a:p>
            <a:pPr indent="-228587" lvl="0" marL="228587" rtl="0" algn="l">
              <a:spcBef>
                <a:spcPts val="0"/>
              </a:spcBef>
              <a:spcAft>
                <a:spcPts val="0"/>
              </a:spcAft>
              <a:buClr>
                <a:schemeClr val="dk1"/>
              </a:buClr>
              <a:buSzPts val="1200"/>
              <a:buFont typeface="Calibri"/>
              <a:buAutoNum type="arabicPeriod"/>
            </a:pPr>
            <a:r>
              <a:rPr b="0" lang="en-US"/>
              <a:t>An annual large community dinner that accomplishes the following:</a:t>
            </a:r>
            <a:endParaRPr/>
          </a:p>
          <a:p>
            <a:pPr indent="-228587" lvl="1" marL="805345" rtl="0" algn="l">
              <a:spcBef>
                <a:spcPts val="0"/>
              </a:spcBef>
              <a:spcAft>
                <a:spcPts val="0"/>
              </a:spcAft>
              <a:buClr>
                <a:schemeClr val="dk1"/>
              </a:buClr>
              <a:buSzPts val="1200"/>
              <a:buFont typeface="Calibri"/>
              <a:buAutoNum type="arabicPeriod"/>
            </a:pPr>
            <a:r>
              <a:rPr b="0" lang="en-US"/>
              <a:t>Showcases the work of the Centennial Parkside CDC in order to share information and build continued trust in the work of the organization</a:t>
            </a:r>
            <a:endParaRPr/>
          </a:p>
          <a:p>
            <a:pPr indent="-228587" lvl="1" marL="805345" rtl="0" algn="l">
              <a:spcBef>
                <a:spcPts val="0"/>
              </a:spcBef>
              <a:spcAft>
                <a:spcPts val="0"/>
              </a:spcAft>
              <a:buClr>
                <a:schemeClr val="dk1"/>
              </a:buClr>
              <a:buSzPts val="1200"/>
              <a:buFont typeface="Calibri"/>
              <a:buAutoNum type="arabicPeriod"/>
            </a:pPr>
            <a:r>
              <a:rPr b="0" lang="en-US"/>
              <a:t>Creates an opportunity for the entire community to come together and see each other and share ideas with each other</a:t>
            </a:r>
            <a:endParaRPr/>
          </a:p>
          <a:p>
            <a:pPr indent="-228587" lvl="1" marL="805345" rtl="0" algn="l">
              <a:spcBef>
                <a:spcPts val="0"/>
              </a:spcBef>
              <a:spcAft>
                <a:spcPts val="0"/>
              </a:spcAft>
              <a:buClr>
                <a:schemeClr val="dk1"/>
              </a:buClr>
              <a:buSzPts val="1200"/>
              <a:buFont typeface="Calibri"/>
              <a:buAutoNum type="arabicPeriod"/>
            </a:pPr>
            <a:r>
              <a:rPr b="0" lang="en-US"/>
              <a:t>Shares back information gathered through all of the other community engagement activities including the monthly Chat ‘n Chews, the youth CPBR program, and the dream catching work</a:t>
            </a:r>
            <a:endParaRPr/>
          </a:p>
          <a:p>
            <a:pPr indent="-228587" lvl="1" marL="805345" rtl="0" algn="l">
              <a:spcBef>
                <a:spcPts val="0"/>
              </a:spcBef>
              <a:spcAft>
                <a:spcPts val="0"/>
              </a:spcAft>
              <a:buClr>
                <a:schemeClr val="dk1"/>
              </a:buClr>
              <a:buSzPts val="1200"/>
              <a:buFont typeface="Calibri"/>
              <a:buAutoNum type="arabicPeriod"/>
            </a:pPr>
            <a:r>
              <a:rPr b="0" lang="en-US"/>
              <a:t>Provides an opportunity for residents to build upon project ideas generated throughout the ongoing engagement process, design projects, and prioritize these projects for funding through a participatory budgeting process.</a:t>
            </a:r>
            <a:endParaRPr/>
          </a:p>
          <a:p>
            <a:pPr indent="-152387" lvl="1" marL="805345" rtl="0" algn="l">
              <a:spcBef>
                <a:spcPts val="0"/>
              </a:spcBef>
              <a:spcAft>
                <a:spcPts val="0"/>
              </a:spcAft>
              <a:buClr>
                <a:schemeClr val="dk1"/>
              </a:buClr>
              <a:buSzPts val="1200"/>
              <a:buFont typeface="Calibri"/>
              <a:buNone/>
            </a:pPr>
            <a:r>
              <a:t/>
            </a:r>
            <a:endParaRPr b="0"/>
          </a:p>
          <a:p>
            <a:pPr indent="-152387" lvl="0" marL="228587" rtl="0" algn="l">
              <a:spcBef>
                <a:spcPts val="0"/>
              </a:spcBef>
              <a:spcAft>
                <a:spcPts val="0"/>
              </a:spcAft>
              <a:buClr>
                <a:schemeClr val="dk1"/>
              </a:buClr>
              <a:buSzPts val="1200"/>
              <a:buFont typeface="Calibri"/>
              <a:buNone/>
            </a:pPr>
            <a:r>
              <a:t/>
            </a:r>
            <a:endParaRPr b="0"/>
          </a:p>
          <a:p>
            <a:pPr indent="0" lvl="0" marL="0" rtl="0" algn="l">
              <a:spcBef>
                <a:spcPts val="0"/>
              </a:spcBef>
              <a:spcAft>
                <a:spcPts val="0"/>
              </a:spcAft>
              <a:buNone/>
            </a:pPr>
            <a:r>
              <a:rPr b="0" lang="en-US"/>
              <a:t>All of the information gathered from the above activities is transcribed and documented in an organized fashion so that it can be referred to for future feedback sessions with the community as well as a way to identify themes and document lessons learned.</a:t>
            </a:r>
            <a:endParaRPr/>
          </a:p>
        </p:txBody>
      </p:sp>
      <p:sp>
        <p:nvSpPr>
          <p:cNvPr id="528" name="Google Shape;528;g5c5910c730_0_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5" name="Shape 545"/>
        <p:cNvGrpSpPr/>
        <p:nvPr/>
      </p:nvGrpSpPr>
      <p:grpSpPr>
        <a:xfrm>
          <a:off x="0" y="0"/>
          <a:ext cx="0" cy="0"/>
          <a:chOff x="0" y="0"/>
          <a:chExt cx="0" cy="0"/>
        </a:xfrm>
      </p:grpSpPr>
      <p:sp>
        <p:nvSpPr>
          <p:cNvPr id="546" name="Google Shape;546;g5c5910c730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g5c5910c730_0_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0" name="Shape 550"/>
        <p:cNvGrpSpPr/>
        <p:nvPr/>
      </p:nvGrpSpPr>
      <p:grpSpPr>
        <a:xfrm>
          <a:off x="0" y="0"/>
          <a:ext cx="0" cy="0"/>
          <a:chOff x="0" y="0"/>
          <a:chExt cx="0" cy="0"/>
        </a:xfrm>
      </p:grpSpPr>
      <p:sp>
        <p:nvSpPr>
          <p:cNvPr id="551" name="Google Shape;551;g5c5910c730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g5c5910c730_0_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5" name="Shape 555"/>
        <p:cNvGrpSpPr/>
        <p:nvPr/>
      </p:nvGrpSpPr>
      <p:grpSpPr>
        <a:xfrm>
          <a:off x="0" y="0"/>
          <a:ext cx="0" cy="0"/>
          <a:chOff x="0" y="0"/>
          <a:chExt cx="0" cy="0"/>
        </a:xfrm>
      </p:grpSpPr>
      <p:sp>
        <p:nvSpPr>
          <p:cNvPr id="556" name="Google Shape;556;g5c5910c730_0_19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7" name="Google Shape;557;g5c5910c730_0_1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g5c5910c730_0_194: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9" name="Shape 209"/>
        <p:cNvGrpSpPr/>
        <p:nvPr/>
      </p:nvGrpSpPr>
      <p:grpSpPr>
        <a:xfrm>
          <a:off x="0" y="0"/>
          <a:ext cx="0" cy="0"/>
          <a:chOff x="0" y="0"/>
          <a:chExt cx="0" cy="0"/>
        </a:xfrm>
      </p:grpSpPr>
      <p:sp>
        <p:nvSpPr>
          <p:cNvPr id="210" name="Google Shape;210;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211" name="Google Shape;211;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3" name="Shape 563"/>
        <p:cNvGrpSpPr/>
        <p:nvPr/>
      </p:nvGrpSpPr>
      <p:grpSpPr>
        <a:xfrm>
          <a:off x="0" y="0"/>
          <a:ext cx="0" cy="0"/>
          <a:chOff x="0" y="0"/>
          <a:chExt cx="0" cy="0"/>
        </a:xfrm>
      </p:grpSpPr>
      <p:sp>
        <p:nvSpPr>
          <p:cNvPr id="564" name="Google Shape;564;p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5" name="Google Shape;565;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566" name="Google Shape;566;p3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8" name="Shape 218"/>
        <p:cNvGrpSpPr/>
        <p:nvPr/>
      </p:nvGrpSpPr>
      <p:grpSpPr>
        <a:xfrm>
          <a:off x="0" y="0"/>
          <a:ext cx="0" cy="0"/>
          <a:chOff x="0" y="0"/>
          <a:chExt cx="0" cy="0"/>
        </a:xfrm>
      </p:grpSpPr>
      <p:sp>
        <p:nvSpPr>
          <p:cNvPr id="219" name="Google Shape;219;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220" name="Google Shape;220;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4" name="Shape 224"/>
        <p:cNvGrpSpPr/>
        <p:nvPr/>
      </p:nvGrpSpPr>
      <p:grpSpPr>
        <a:xfrm>
          <a:off x="0" y="0"/>
          <a:ext cx="0" cy="0"/>
          <a:chOff x="0" y="0"/>
          <a:chExt cx="0" cy="0"/>
        </a:xfrm>
      </p:grpSpPr>
      <p:sp>
        <p:nvSpPr>
          <p:cNvPr id="225" name="Google Shape;225;p4:notes"/>
          <p:cNvSpPr/>
          <p:nvPr>
            <p:ph idx="2" type="sldImg"/>
          </p:nvPr>
        </p:nvSpPr>
        <p:spPr>
          <a:xfrm>
            <a:off x="360363" y="676275"/>
            <a:ext cx="6013450" cy="3382963"/>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6" name="Google Shape;226;p4:notes"/>
          <p:cNvSpPr txBox="1"/>
          <p:nvPr>
            <p:ph idx="1" type="body"/>
          </p:nvPr>
        </p:nvSpPr>
        <p:spPr>
          <a:xfrm>
            <a:off x="673801" y="4285184"/>
            <a:ext cx="5387100" cy="4059000"/>
          </a:xfrm>
          <a:prstGeom prst="rect">
            <a:avLst/>
          </a:prstGeom>
          <a:noFill/>
          <a:ln>
            <a:noFill/>
          </a:ln>
        </p:spPr>
        <p:txBody>
          <a:bodyPr anchorCtr="0" anchor="t" bIns="88825" lIns="88825" spcFirstLastPara="1" rIns="88825" wrap="square" tIns="88825">
            <a:noAutofit/>
          </a:bodyPr>
          <a:lstStyle/>
          <a:p>
            <a:pPr indent="-400050" lvl="0" marL="444500" rtl="0" algn="l">
              <a:lnSpc>
                <a:spcPct val="100000"/>
              </a:lnSpc>
              <a:spcBef>
                <a:spcPts val="0"/>
              </a:spcBef>
              <a:spcAft>
                <a:spcPts val="0"/>
              </a:spcAft>
              <a:buClr>
                <a:schemeClr val="dk1"/>
              </a:buClr>
              <a:buSzPts val="2700"/>
              <a:buChar char="•"/>
            </a:pPr>
            <a:r>
              <a:rPr lang="en-US" sz="2100">
                <a:latin typeface="Calibri"/>
                <a:ea typeface="Calibri"/>
                <a:cs typeface="Calibri"/>
                <a:sym typeface="Calibri"/>
              </a:rPr>
              <a:t>Goal of growing solar market, given PECO and L+I improvements</a:t>
            </a:r>
            <a:endParaRPr sz="2100">
              <a:latin typeface="Calibri"/>
              <a:ea typeface="Calibri"/>
              <a:cs typeface="Calibri"/>
              <a:sym typeface="Calibri"/>
            </a:endParaRPr>
          </a:p>
          <a:p>
            <a:pPr indent="-400050" lvl="0" marL="444500" rtl="0" algn="l">
              <a:lnSpc>
                <a:spcPct val="100000"/>
              </a:lnSpc>
              <a:spcBef>
                <a:spcPts val="0"/>
              </a:spcBef>
              <a:spcAft>
                <a:spcPts val="0"/>
              </a:spcAft>
              <a:buClr>
                <a:schemeClr val="dk1"/>
              </a:buClr>
              <a:buSzPts val="2700"/>
              <a:buChar char="•"/>
            </a:pPr>
            <a:r>
              <a:rPr lang="en-US" sz="2100">
                <a:latin typeface="Calibri"/>
                <a:ea typeface="Calibri"/>
                <a:cs typeface="Calibri"/>
                <a:sym typeface="Calibri"/>
              </a:rPr>
              <a:t>Largest campaign in country</a:t>
            </a:r>
            <a:endParaRPr sz="2100">
              <a:latin typeface="Calibri"/>
              <a:ea typeface="Calibri"/>
              <a:cs typeface="Calibri"/>
              <a:sym typeface="Calibri"/>
            </a:endParaRPr>
          </a:p>
          <a:p>
            <a:pPr indent="-361950" lvl="0" marL="444500" rtl="0" algn="l">
              <a:lnSpc>
                <a:spcPct val="100000"/>
              </a:lnSpc>
              <a:spcBef>
                <a:spcPts val="0"/>
              </a:spcBef>
              <a:spcAft>
                <a:spcPts val="0"/>
              </a:spcAft>
              <a:buClr>
                <a:schemeClr val="dk1"/>
              </a:buClr>
              <a:buSzPts val="2100"/>
              <a:buFont typeface="Calibri"/>
              <a:buChar char="•"/>
            </a:pPr>
            <a:r>
              <a:rPr lang="en-US" sz="2100">
                <a:latin typeface="Calibri"/>
                <a:ea typeface="Calibri"/>
                <a:cs typeface="Calibri"/>
                <a:sym typeface="Calibri"/>
              </a:rPr>
              <a:t>4th fastest growing solar market in US in 2017 (46%)</a:t>
            </a:r>
            <a:endParaRPr sz="2100">
              <a:latin typeface="Calibri"/>
              <a:ea typeface="Calibri"/>
              <a:cs typeface="Calibri"/>
              <a:sym typeface="Calibri"/>
            </a:endParaRPr>
          </a:p>
          <a:p>
            <a:pPr indent="-361950" lvl="0" marL="444500" rtl="0" algn="l">
              <a:lnSpc>
                <a:spcPct val="100000"/>
              </a:lnSpc>
              <a:spcBef>
                <a:spcPts val="0"/>
              </a:spcBef>
              <a:spcAft>
                <a:spcPts val="0"/>
              </a:spcAft>
              <a:buClr>
                <a:schemeClr val="dk1"/>
              </a:buClr>
              <a:buSzPts val="2100"/>
              <a:buFont typeface="Calibri"/>
              <a:buChar char="•"/>
            </a:pPr>
            <a:r>
              <a:rPr lang="en-US" sz="2100">
                <a:latin typeface="Calibri"/>
                <a:ea typeface="Calibri"/>
                <a:cs typeface="Calibri"/>
                <a:sym typeface="Calibri"/>
              </a:rPr>
              <a:t>Ran 2 phases 2017-2018, launching phase 3</a:t>
            </a:r>
            <a:endParaRPr sz="2100">
              <a:latin typeface="Calibri"/>
              <a:ea typeface="Calibri"/>
              <a:cs typeface="Calibri"/>
              <a:sym typeface="Calibri"/>
            </a:endParaRPr>
          </a:p>
          <a:p>
            <a:pPr indent="-361950" lvl="0" marL="444500" rtl="0" algn="l">
              <a:lnSpc>
                <a:spcPct val="100000"/>
              </a:lnSpc>
              <a:spcBef>
                <a:spcPts val="0"/>
              </a:spcBef>
              <a:spcAft>
                <a:spcPts val="0"/>
              </a:spcAft>
              <a:buClr>
                <a:schemeClr val="dk1"/>
              </a:buClr>
              <a:buSzPts val="2100"/>
              <a:buFont typeface="Calibri"/>
              <a:buChar char="•"/>
            </a:pPr>
            <a:r>
              <a:rPr lang="en-US" sz="2100">
                <a:latin typeface="Calibri"/>
                <a:ea typeface="Calibri"/>
                <a:cs typeface="Calibri"/>
                <a:sym typeface="Calibri"/>
              </a:rPr>
              <a:t>DOE Solar In Your Community Challenge</a:t>
            </a:r>
            <a:endParaRPr sz="2100">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2" name="Shape 232"/>
        <p:cNvGrpSpPr/>
        <p:nvPr/>
      </p:nvGrpSpPr>
      <p:grpSpPr>
        <a:xfrm>
          <a:off x="0" y="0"/>
          <a:ext cx="0" cy="0"/>
          <a:chOff x="0" y="0"/>
          <a:chExt cx="0" cy="0"/>
        </a:xfrm>
      </p:grpSpPr>
      <p:sp>
        <p:nvSpPr>
          <p:cNvPr id="233" name="Google Shape;233;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chemeClr val="dk1"/>
              </a:buClr>
              <a:buSzPts val="1100"/>
              <a:buFont typeface="Arial"/>
              <a:buNone/>
            </a:pPr>
            <a:r>
              <a:rPr lang="en-US" sz="2400"/>
              <a:t>Driving the residential solar market</a:t>
            </a:r>
            <a:endParaRPr sz="2400"/>
          </a:p>
          <a:p>
            <a:pPr indent="-381000" lvl="0" marL="457200" rtl="0" algn="l">
              <a:lnSpc>
                <a:spcPct val="90000"/>
              </a:lnSpc>
              <a:spcBef>
                <a:spcPts val="1000"/>
              </a:spcBef>
              <a:spcAft>
                <a:spcPts val="1000"/>
              </a:spcAft>
              <a:buClr>
                <a:schemeClr val="dk1"/>
              </a:buClr>
              <a:buSzPts val="2400"/>
              <a:buChar char="•"/>
            </a:pPr>
            <a:r>
              <a:rPr lang="en-US" sz="2400"/>
              <a:t>Philadelphia 4th in country for solar growth last year</a:t>
            </a:r>
            <a:endParaRPr/>
          </a:p>
        </p:txBody>
      </p:sp>
      <p:sp>
        <p:nvSpPr>
          <p:cNvPr id="234" name="Google Shape;234;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1" name="Shape 241"/>
        <p:cNvGrpSpPr/>
        <p:nvPr/>
      </p:nvGrpSpPr>
      <p:grpSpPr>
        <a:xfrm>
          <a:off x="0" y="0"/>
          <a:ext cx="0" cy="0"/>
          <a:chOff x="0" y="0"/>
          <a:chExt cx="0" cy="0"/>
        </a:xfrm>
      </p:grpSpPr>
      <p:sp>
        <p:nvSpPr>
          <p:cNvPr id="242" name="Google Shape;242;g599d64b988_0_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3" name="Google Shape;243;g599d64b988_0_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SzPts val="1100"/>
              <a:buNone/>
            </a:pPr>
            <a:r>
              <a:rPr lang="en-US"/>
              <a:t>Sources:</a:t>
            </a:r>
            <a:endParaRPr/>
          </a:p>
          <a:p>
            <a:pPr indent="0" lvl="0" marL="0" rtl="0" algn="l">
              <a:lnSpc>
                <a:spcPct val="90000"/>
              </a:lnSpc>
              <a:spcBef>
                <a:spcPts val="0"/>
              </a:spcBef>
              <a:spcAft>
                <a:spcPts val="0"/>
              </a:spcAft>
              <a:buSzPts val="1100"/>
              <a:buNone/>
            </a:pPr>
            <a:r>
              <a:rPr lang="en-US" u="sng">
                <a:solidFill>
                  <a:schemeClr val="accent5"/>
                </a:solidFill>
                <a:hlinkClick r:id="rId2"/>
              </a:rPr>
              <a:t>http://www.philaenergy.org/residential-energy-consumption-survey-implications-for-philadelphia/</a:t>
            </a:r>
            <a:endParaRPr/>
          </a:p>
          <a:p>
            <a:pPr indent="0" lvl="0" marL="0" rtl="0" algn="l">
              <a:lnSpc>
                <a:spcPct val="90000"/>
              </a:lnSpc>
              <a:spcBef>
                <a:spcPts val="0"/>
              </a:spcBef>
              <a:spcAft>
                <a:spcPts val="0"/>
              </a:spcAft>
              <a:buClr>
                <a:schemeClr val="dk1"/>
              </a:buClr>
              <a:buSzPts val="1100"/>
              <a:buFont typeface="Arial"/>
              <a:buNone/>
            </a:pPr>
            <a:r>
              <a:rPr lang="en-US" sz="1100" u="sng">
                <a:solidFill>
                  <a:schemeClr val="accent5"/>
                </a:solidFill>
                <a:latin typeface="Arial"/>
                <a:ea typeface="Arial"/>
                <a:cs typeface="Arial"/>
                <a:sym typeface="Arial"/>
                <a:hlinkClick r:id="rId3"/>
              </a:rPr>
              <a:t>https://www.nature.com/articles/s41893-018-0204-z</a:t>
            </a:r>
            <a:r>
              <a:rPr lang="en-US" sz="2600"/>
              <a:t> </a:t>
            </a:r>
            <a:endParaRPr sz="2600"/>
          </a:p>
          <a:p>
            <a:pPr indent="0" lvl="0" marL="0" rtl="0" algn="l">
              <a:lnSpc>
                <a:spcPct val="90000"/>
              </a:lnSpc>
              <a:spcBef>
                <a:spcPts val="0"/>
              </a:spcBef>
              <a:spcAft>
                <a:spcPts val="0"/>
              </a:spcAft>
              <a:buClr>
                <a:schemeClr val="dk1"/>
              </a:buClr>
              <a:buSzPts val="1100"/>
              <a:buFont typeface="Arial"/>
              <a:buNone/>
            </a:pPr>
            <a:r>
              <a:rPr lang="en-US" sz="1100" u="sng">
                <a:solidFill>
                  <a:schemeClr val="accent5"/>
                </a:solidFill>
                <a:latin typeface="Arial"/>
                <a:ea typeface="Arial"/>
                <a:cs typeface="Arial"/>
                <a:sym typeface="Arial"/>
                <a:hlinkClick r:id="rId4"/>
              </a:rPr>
              <a:t>http://eta-publications.lbl.gov/sites/default/files/income_trends_of_residential_pv_adopters_final_0.pdf</a:t>
            </a:r>
            <a:endParaRPr sz="2600"/>
          </a:p>
          <a:p>
            <a:pPr indent="0" lvl="0" marL="0" rtl="0" algn="l">
              <a:lnSpc>
                <a:spcPct val="90000"/>
              </a:lnSpc>
              <a:spcBef>
                <a:spcPts val="0"/>
              </a:spcBef>
              <a:spcAft>
                <a:spcPts val="0"/>
              </a:spcAft>
              <a:buClr>
                <a:schemeClr val="dk1"/>
              </a:buClr>
              <a:buSzPts val="1100"/>
              <a:buFont typeface="Arial"/>
              <a:buNone/>
            </a:pPr>
            <a:r>
              <a:rPr lang="en-US" sz="1100" u="sng">
                <a:solidFill>
                  <a:schemeClr val="accent5"/>
                </a:solidFill>
                <a:latin typeface="Arial"/>
                <a:ea typeface="Arial"/>
                <a:cs typeface="Arial"/>
                <a:sym typeface="Arial"/>
                <a:hlinkClick r:id="rId5"/>
              </a:rPr>
              <a:t>https://www.kff.org/other/state-indicator/population-up-to-200-fpl/?currentTimeframe=0&amp;sortModel=%7B%22colId%22:%22Location%22,%22sort%22:%22asc%22%7D</a:t>
            </a:r>
            <a:endParaRPr sz="2600"/>
          </a:p>
          <a:p>
            <a:pPr indent="0" lvl="0" marL="0" rtl="0" algn="l">
              <a:lnSpc>
                <a:spcPct val="90000"/>
              </a:lnSpc>
              <a:spcBef>
                <a:spcPts val="0"/>
              </a:spcBef>
              <a:spcAft>
                <a:spcPts val="0"/>
              </a:spcAft>
              <a:buClr>
                <a:schemeClr val="dk1"/>
              </a:buClr>
              <a:buSzPts val="2400"/>
              <a:buFont typeface="Arial"/>
              <a:buNone/>
            </a:pPr>
            <a:r>
              <a:t/>
            </a:r>
            <a:endParaRPr/>
          </a:p>
          <a:p>
            <a:pPr indent="0" lvl="0" marL="0" rtl="0" algn="l">
              <a:lnSpc>
                <a:spcPct val="90000"/>
              </a:lnSpc>
              <a:spcBef>
                <a:spcPts val="0"/>
              </a:spcBef>
              <a:spcAft>
                <a:spcPts val="0"/>
              </a:spcAft>
              <a:buClr>
                <a:schemeClr val="dk1"/>
              </a:buClr>
              <a:buSzPts val="2400"/>
              <a:buFont typeface="Arial"/>
              <a:buNone/>
            </a:pPr>
            <a:r>
              <a:t/>
            </a:r>
            <a:endParaRPr/>
          </a:p>
          <a:p>
            <a:pPr indent="0" lvl="0" marL="0" rtl="0" algn="l">
              <a:lnSpc>
                <a:spcPct val="100000"/>
              </a:lnSpc>
              <a:spcBef>
                <a:spcPts val="0"/>
              </a:spcBef>
              <a:spcAft>
                <a:spcPts val="0"/>
              </a:spcAft>
              <a:buSzPts val="1400"/>
              <a:buNone/>
            </a:pPr>
            <a:r>
              <a:t/>
            </a:r>
            <a:endParaRPr/>
          </a:p>
        </p:txBody>
      </p:sp>
      <p:sp>
        <p:nvSpPr>
          <p:cNvPr id="244" name="Google Shape;244;g599d64b988_0_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9" name="Shape 249"/>
        <p:cNvGrpSpPr/>
        <p:nvPr/>
      </p:nvGrpSpPr>
      <p:grpSpPr>
        <a:xfrm>
          <a:off x="0" y="0"/>
          <a:ext cx="0" cy="0"/>
          <a:chOff x="0" y="0"/>
          <a:chExt cx="0" cy="0"/>
        </a:xfrm>
      </p:grpSpPr>
      <p:sp>
        <p:nvSpPr>
          <p:cNvPr id="250" name="Google Shape;250;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1000"/>
              </a:spcAft>
              <a:buSzPts val="1400"/>
              <a:buNone/>
            </a:pPr>
            <a:r>
              <a:t/>
            </a:r>
            <a:endParaRPr/>
          </a:p>
        </p:txBody>
      </p:sp>
      <p:sp>
        <p:nvSpPr>
          <p:cNvPr id="251" name="Google Shape;251;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6" name="Shape 256"/>
        <p:cNvGrpSpPr/>
        <p:nvPr/>
      </p:nvGrpSpPr>
      <p:grpSpPr>
        <a:xfrm>
          <a:off x="0" y="0"/>
          <a:ext cx="0" cy="0"/>
          <a:chOff x="0" y="0"/>
          <a:chExt cx="0" cy="0"/>
        </a:xfrm>
      </p:grpSpPr>
      <p:sp>
        <p:nvSpPr>
          <p:cNvPr id="257" name="Google Shape;257;g599d64b988_0_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8" name="Google Shape;258;g599d64b988_0_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259" name="Google Shape;259;g599d64b988_0_2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3" name="Shape 13"/>
        <p:cNvGrpSpPr/>
        <p:nvPr/>
      </p:nvGrpSpPr>
      <p:grpSpPr>
        <a:xfrm>
          <a:off x="0" y="0"/>
          <a:ext cx="0" cy="0"/>
          <a:chOff x="0" y="0"/>
          <a:chExt cx="0" cy="0"/>
        </a:xfrm>
      </p:grpSpPr>
      <p:sp>
        <p:nvSpPr>
          <p:cNvPr id="14" name="Google Shape;14;g5bd7976da2_0_157"/>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7" name="Shape 47"/>
        <p:cNvGrpSpPr/>
        <p:nvPr/>
      </p:nvGrpSpPr>
      <p:grpSpPr>
        <a:xfrm>
          <a:off x="0" y="0"/>
          <a:ext cx="0" cy="0"/>
          <a:chOff x="0" y="0"/>
          <a:chExt cx="0" cy="0"/>
        </a:xfrm>
      </p:grpSpPr>
      <p:sp>
        <p:nvSpPr>
          <p:cNvPr id="48" name="Google Shape;48;g5bd7976da2_0_150"/>
          <p:cNvSpPr txBox="1"/>
          <p:nvPr>
            <p:ph idx="1" type="body"/>
          </p:nvPr>
        </p:nvSpPr>
        <p:spPr>
          <a:xfrm>
            <a:off x="415600" y="5640767"/>
            <a:ext cx="7998300" cy="806700"/>
          </a:xfrm>
          <a:prstGeom prst="rect">
            <a:avLst/>
          </a:prstGeom>
          <a:noFill/>
          <a:ln>
            <a:noFill/>
          </a:ln>
        </p:spPr>
        <p:txBody>
          <a:bodyPr anchorCtr="0" anchor="ctr" bIns="121900" lIns="121900" spcFirstLastPara="1" rIns="121900" wrap="square" tIns="121900">
            <a:noAutofit/>
          </a:bodyPr>
          <a:lstStyle>
            <a:lvl1pPr indent="-228600" lvl="0" marL="457200" algn="l">
              <a:lnSpc>
                <a:spcPct val="100000"/>
              </a:lnSpc>
              <a:spcBef>
                <a:spcPts val="0"/>
              </a:spcBef>
              <a:spcAft>
                <a:spcPts val="0"/>
              </a:spcAft>
              <a:buSzPts val="2400"/>
              <a:buNone/>
              <a:defRPr/>
            </a:lvl1pPr>
          </a:lstStyle>
          <a:p/>
        </p:txBody>
      </p:sp>
      <p:sp>
        <p:nvSpPr>
          <p:cNvPr id="49" name="Google Shape;49;g5bd7976da2_0_150"/>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50" name="Shape 50"/>
        <p:cNvGrpSpPr/>
        <p:nvPr/>
      </p:nvGrpSpPr>
      <p:grpSpPr>
        <a:xfrm>
          <a:off x="0" y="0"/>
          <a:ext cx="0" cy="0"/>
          <a:chOff x="0" y="0"/>
          <a:chExt cx="0" cy="0"/>
        </a:xfrm>
      </p:grpSpPr>
      <p:sp>
        <p:nvSpPr>
          <p:cNvPr id="51" name="Google Shape;51;g5bd7976da2_0_153"/>
          <p:cNvSpPr txBox="1"/>
          <p:nvPr>
            <p:ph hasCustomPrompt="1" type="title"/>
          </p:nvPr>
        </p:nvSpPr>
        <p:spPr>
          <a:xfrm>
            <a:off x="415600" y="1474833"/>
            <a:ext cx="11360700" cy="2618100"/>
          </a:xfrm>
          <a:prstGeom prst="rect">
            <a:avLst/>
          </a:prstGeom>
          <a:noFill/>
          <a:ln>
            <a:noFill/>
          </a:ln>
        </p:spPr>
        <p:txBody>
          <a:bodyPr anchorCtr="0" anchor="b" bIns="121900" lIns="121900" spcFirstLastPara="1" rIns="121900" wrap="square" tIns="121900">
            <a:noAutofit/>
          </a:bodyPr>
          <a:lstStyle>
            <a:lvl1pPr lvl="0" algn="ctr">
              <a:lnSpc>
                <a:spcPct val="100000"/>
              </a:lnSpc>
              <a:spcBef>
                <a:spcPts val="0"/>
              </a:spcBef>
              <a:spcAft>
                <a:spcPts val="0"/>
              </a:spcAft>
              <a:buSzPts val="16000"/>
              <a:buNone/>
              <a:defRPr sz="16000"/>
            </a:lvl1pPr>
            <a:lvl2pPr lvl="1" algn="ctr">
              <a:lnSpc>
                <a:spcPct val="100000"/>
              </a:lnSpc>
              <a:spcBef>
                <a:spcPts val="0"/>
              </a:spcBef>
              <a:spcAft>
                <a:spcPts val="0"/>
              </a:spcAft>
              <a:buSzPts val="16000"/>
              <a:buNone/>
              <a:defRPr sz="16000"/>
            </a:lvl2pPr>
            <a:lvl3pPr lvl="2" algn="ctr">
              <a:lnSpc>
                <a:spcPct val="100000"/>
              </a:lnSpc>
              <a:spcBef>
                <a:spcPts val="0"/>
              </a:spcBef>
              <a:spcAft>
                <a:spcPts val="0"/>
              </a:spcAft>
              <a:buSzPts val="16000"/>
              <a:buNone/>
              <a:defRPr sz="16000"/>
            </a:lvl3pPr>
            <a:lvl4pPr lvl="3" algn="ctr">
              <a:lnSpc>
                <a:spcPct val="100000"/>
              </a:lnSpc>
              <a:spcBef>
                <a:spcPts val="0"/>
              </a:spcBef>
              <a:spcAft>
                <a:spcPts val="0"/>
              </a:spcAft>
              <a:buSzPts val="16000"/>
              <a:buNone/>
              <a:defRPr sz="16000"/>
            </a:lvl4pPr>
            <a:lvl5pPr lvl="4" algn="ctr">
              <a:lnSpc>
                <a:spcPct val="100000"/>
              </a:lnSpc>
              <a:spcBef>
                <a:spcPts val="0"/>
              </a:spcBef>
              <a:spcAft>
                <a:spcPts val="0"/>
              </a:spcAft>
              <a:buSzPts val="16000"/>
              <a:buNone/>
              <a:defRPr sz="16000"/>
            </a:lvl5pPr>
            <a:lvl6pPr lvl="5" algn="ctr">
              <a:lnSpc>
                <a:spcPct val="100000"/>
              </a:lnSpc>
              <a:spcBef>
                <a:spcPts val="0"/>
              </a:spcBef>
              <a:spcAft>
                <a:spcPts val="0"/>
              </a:spcAft>
              <a:buSzPts val="16000"/>
              <a:buNone/>
              <a:defRPr sz="16000"/>
            </a:lvl6pPr>
            <a:lvl7pPr lvl="6" algn="ctr">
              <a:lnSpc>
                <a:spcPct val="100000"/>
              </a:lnSpc>
              <a:spcBef>
                <a:spcPts val="0"/>
              </a:spcBef>
              <a:spcAft>
                <a:spcPts val="0"/>
              </a:spcAft>
              <a:buSzPts val="16000"/>
              <a:buNone/>
              <a:defRPr sz="16000"/>
            </a:lvl7pPr>
            <a:lvl8pPr lvl="7" algn="ctr">
              <a:lnSpc>
                <a:spcPct val="100000"/>
              </a:lnSpc>
              <a:spcBef>
                <a:spcPts val="0"/>
              </a:spcBef>
              <a:spcAft>
                <a:spcPts val="0"/>
              </a:spcAft>
              <a:buSzPts val="16000"/>
              <a:buNone/>
              <a:defRPr sz="16000"/>
            </a:lvl8pPr>
            <a:lvl9pPr lvl="8" algn="ctr">
              <a:lnSpc>
                <a:spcPct val="100000"/>
              </a:lnSpc>
              <a:spcBef>
                <a:spcPts val="0"/>
              </a:spcBef>
              <a:spcAft>
                <a:spcPts val="0"/>
              </a:spcAft>
              <a:buSzPts val="16000"/>
              <a:buNone/>
              <a:defRPr sz="16000"/>
            </a:lvl9pPr>
          </a:lstStyle>
          <a:p>
            <a:r>
              <a:t>xx%</a:t>
            </a:r>
          </a:p>
        </p:txBody>
      </p:sp>
      <p:sp>
        <p:nvSpPr>
          <p:cNvPr id="52" name="Google Shape;52;g5bd7976da2_0_153"/>
          <p:cNvSpPr txBox="1"/>
          <p:nvPr>
            <p:ph idx="1" type="body"/>
          </p:nvPr>
        </p:nvSpPr>
        <p:spPr>
          <a:xfrm>
            <a:off x="415600" y="4202967"/>
            <a:ext cx="11360700" cy="1734300"/>
          </a:xfrm>
          <a:prstGeom prst="rect">
            <a:avLst/>
          </a:prstGeom>
          <a:noFill/>
          <a:ln>
            <a:noFill/>
          </a:ln>
        </p:spPr>
        <p:txBody>
          <a:bodyPr anchorCtr="0" anchor="t" bIns="121900" lIns="121900" spcFirstLastPara="1" rIns="121900" wrap="square" tIns="121900">
            <a:noAutofit/>
          </a:bodyPr>
          <a:lstStyle>
            <a:lvl1pPr indent="-381000" lvl="0" marL="457200" algn="ctr">
              <a:lnSpc>
                <a:spcPct val="115000"/>
              </a:lnSpc>
              <a:spcBef>
                <a:spcPts val="0"/>
              </a:spcBef>
              <a:spcAft>
                <a:spcPts val="0"/>
              </a:spcAft>
              <a:buSzPts val="2400"/>
              <a:buChar char="●"/>
              <a:defRPr/>
            </a:lvl1pPr>
            <a:lvl2pPr indent="-349250" lvl="1" marL="914400" algn="ctr">
              <a:lnSpc>
                <a:spcPct val="115000"/>
              </a:lnSpc>
              <a:spcBef>
                <a:spcPts val="2100"/>
              </a:spcBef>
              <a:spcAft>
                <a:spcPts val="0"/>
              </a:spcAft>
              <a:buSzPts val="1900"/>
              <a:buChar char="○"/>
              <a:defRPr/>
            </a:lvl2pPr>
            <a:lvl3pPr indent="-349250" lvl="2" marL="1371600" algn="ctr">
              <a:lnSpc>
                <a:spcPct val="115000"/>
              </a:lnSpc>
              <a:spcBef>
                <a:spcPts val="2100"/>
              </a:spcBef>
              <a:spcAft>
                <a:spcPts val="0"/>
              </a:spcAft>
              <a:buSzPts val="1900"/>
              <a:buChar char="■"/>
              <a:defRPr/>
            </a:lvl3pPr>
            <a:lvl4pPr indent="-349250" lvl="3" marL="1828800" algn="ctr">
              <a:lnSpc>
                <a:spcPct val="115000"/>
              </a:lnSpc>
              <a:spcBef>
                <a:spcPts val="2100"/>
              </a:spcBef>
              <a:spcAft>
                <a:spcPts val="0"/>
              </a:spcAft>
              <a:buSzPts val="1900"/>
              <a:buChar char="●"/>
              <a:defRPr/>
            </a:lvl4pPr>
            <a:lvl5pPr indent="-349250" lvl="4" marL="2286000" algn="ctr">
              <a:lnSpc>
                <a:spcPct val="115000"/>
              </a:lnSpc>
              <a:spcBef>
                <a:spcPts val="2100"/>
              </a:spcBef>
              <a:spcAft>
                <a:spcPts val="0"/>
              </a:spcAft>
              <a:buSzPts val="1900"/>
              <a:buChar char="○"/>
              <a:defRPr/>
            </a:lvl5pPr>
            <a:lvl6pPr indent="-349250" lvl="5" marL="2743200" algn="ctr">
              <a:lnSpc>
                <a:spcPct val="115000"/>
              </a:lnSpc>
              <a:spcBef>
                <a:spcPts val="2100"/>
              </a:spcBef>
              <a:spcAft>
                <a:spcPts val="0"/>
              </a:spcAft>
              <a:buSzPts val="1900"/>
              <a:buChar char="■"/>
              <a:defRPr/>
            </a:lvl6pPr>
            <a:lvl7pPr indent="-349250" lvl="6" marL="3200400" algn="ctr">
              <a:lnSpc>
                <a:spcPct val="115000"/>
              </a:lnSpc>
              <a:spcBef>
                <a:spcPts val="2100"/>
              </a:spcBef>
              <a:spcAft>
                <a:spcPts val="0"/>
              </a:spcAft>
              <a:buSzPts val="1900"/>
              <a:buChar char="●"/>
              <a:defRPr/>
            </a:lvl7pPr>
            <a:lvl8pPr indent="-349250" lvl="7" marL="3657600" algn="ctr">
              <a:lnSpc>
                <a:spcPct val="115000"/>
              </a:lnSpc>
              <a:spcBef>
                <a:spcPts val="2100"/>
              </a:spcBef>
              <a:spcAft>
                <a:spcPts val="0"/>
              </a:spcAft>
              <a:buSzPts val="1900"/>
              <a:buChar char="○"/>
              <a:defRPr/>
            </a:lvl8pPr>
            <a:lvl9pPr indent="-349250" lvl="8" marL="4114800" algn="ctr">
              <a:lnSpc>
                <a:spcPct val="115000"/>
              </a:lnSpc>
              <a:spcBef>
                <a:spcPts val="2100"/>
              </a:spcBef>
              <a:spcAft>
                <a:spcPts val="2100"/>
              </a:spcAft>
              <a:buSzPts val="1900"/>
              <a:buChar char="■"/>
              <a:defRPr/>
            </a:lvl9pPr>
          </a:lstStyle>
          <a:p/>
        </p:txBody>
      </p:sp>
      <p:sp>
        <p:nvSpPr>
          <p:cNvPr id="53" name="Google Shape;53;g5bd7976da2_0_153"/>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bg>
      <p:bgPr>
        <a:blipFill>
          <a:blip r:embed="rId2">
            <a:alphaModFix/>
          </a:blip>
          <a:stretch>
            <a:fillRect/>
          </a:stretch>
        </a:blipFill>
      </p:bgPr>
    </p:bg>
    <p:spTree>
      <p:nvGrpSpPr>
        <p:cNvPr id="54" name="Shape 54"/>
        <p:cNvGrpSpPr/>
        <p:nvPr/>
      </p:nvGrpSpPr>
      <p:grpSpPr>
        <a:xfrm>
          <a:off x="0" y="0"/>
          <a:ext cx="0" cy="0"/>
          <a:chOff x="0" y="0"/>
          <a:chExt cx="0" cy="0"/>
        </a:xfrm>
      </p:grpSpPr>
      <p:sp>
        <p:nvSpPr>
          <p:cNvPr id="55" name="Google Shape;55;g5bd7976da2_0_159"/>
          <p:cNvSpPr txBox="1"/>
          <p:nvPr>
            <p:ph idx="10" type="dt"/>
          </p:nvPr>
        </p:nvSpPr>
        <p:spPr>
          <a:xfrm>
            <a:off x="838200" y="6356350"/>
            <a:ext cx="2743200" cy="365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6" name="Google Shape;56;g5bd7976da2_0_159"/>
          <p:cNvSpPr txBox="1"/>
          <p:nvPr>
            <p:ph idx="11" type="ftr"/>
          </p:nvPr>
        </p:nvSpPr>
        <p:spPr>
          <a:xfrm>
            <a:off x="4038600" y="6356350"/>
            <a:ext cx="4114800" cy="3651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7" name="Google Shape;57;g5bd7976da2_0_159"/>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58" name="Google Shape;58;g5bd7976da2_0_159"/>
          <p:cNvSpPr txBox="1"/>
          <p:nvPr>
            <p:ph idx="1" type="body"/>
          </p:nvPr>
        </p:nvSpPr>
        <p:spPr>
          <a:xfrm>
            <a:off x="415600" y="1536633"/>
            <a:ext cx="11360700" cy="4555200"/>
          </a:xfrm>
          <a:prstGeom prst="rect">
            <a:avLst/>
          </a:prstGeom>
          <a:noFill/>
          <a:ln>
            <a:noFill/>
          </a:ln>
        </p:spPr>
        <p:txBody>
          <a:bodyPr anchorCtr="0" anchor="t" bIns="91425" lIns="91425" spcFirstLastPara="1" rIns="91425" wrap="square" tIns="91425">
            <a:noAutofit/>
          </a:bodyPr>
          <a:lstStyle>
            <a:lvl1pPr indent="-406400" lvl="0" marL="457200" marR="0" algn="l">
              <a:lnSpc>
                <a:spcPct val="90000"/>
              </a:lnSpc>
              <a:spcBef>
                <a:spcPts val="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algn="l">
              <a:lnSpc>
                <a:spcPct val="90000"/>
              </a:lnSpc>
              <a:spcBef>
                <a:spcPts val="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9" name="Google Shape;59;g5bd7976da2_0_159"/>
          <p:cNvSpPr txBox="1"/>
          <p:nvPr>
            <p:ph type="title"/>
          </p:nvPr>
        </p:nvSpPr>
        <p:spPr>
          <a:xfrm>
            <a:off x="415600" y="593366"/>
            <a:ext cx="11360700" cy="763500"/>
          </a:xfrm>
          <a:prstGeom prst="rect">
            <a:avLst/>
          </a:prstGeom>
          <a:noFill/>
          <a:ln>
            <a:noFill/>
          </a:ln>
        </p:spPr>
        <p:txBody>
          <a:bodyPr anchorCtr="0" anchor="t" bIns="91425" lIns="91425" spcFirstLastPara="1" rIns="91425" wrap="square" tIns="91425">
            <a:noAutofit/>
          </a:bodyPr>
          <a:lstStyle>
            <a:lvl1pPr lvl="0" marR="0" algn="l">
              <a:lnSpc>
                <a:spcPct val="90000"/>
              </a:lnSpc>
              <a:spcBef>
                <a:spcPts val="0"/>
              </a:spcBef>
              <a:spcAft>
                <a:spcPts val="0"/>
              </a:spcAft>
              <a:buClr>
                <a:schemeClr val="dk1"/>
              </a:buClr>
              <a:buSzPts val="4400"/>
              <a:buNone/>
              <a:defRPr i="0" sz="4400" u="none" cap="none" strike="noStrike">
                <a:solidFill>
                  <a:schemeClr val="dk1"/>
                </a:solidFill>
              </a:defRPr>
            </a:lvl1pPr>
            <a:lvl2pPr lvl="1" marR="0" algn="l">
              <a:lnSpc>
                <a:spcPct val="100000"/>
              </a:lnSpc>
              <a:spcBef>
                <a:spcPts val="0"/>
              </a:spcBef>
              <a:spcAft>
                <a:spcPts val="0"/>
              </a:spcAft>
              <a:buClr>
                <a:srgbClr val="000000"/>
              </a:buClr>
              <a:buSzPts val="1800"/>
              <a:buNone/>
              <a:defRPr i="0" sz="1800" u="none" cap="none" strike="noStrike">
                <a:solidFill>
                  <a:srgbClr val="000000"/>
                </a:solidFill>
              </a:defRPr>
            </a:lvl2pPr>
            <a:lvl3pPr lvl="2" marR="0" algn="l">
              <a:lnSpc>
                <a:spcPct val="100000"/>
              </a:lnSpc>
              <a:spcBef>
                <a:spcPts val="0"/>
              </a:spcBef>
              <a:spcAft>
                <a:spcPts val="0"/>
              </a:spcAft>
              <a:buClr>
                <a:srgbClr val="000000"/>
              </a:buClr>
              <a:buSzPts val="1800"/>
              <a:buNone/>
              <a:defRPr i="0" sz="1800" u="none" cap="none" strike="noStrike">
                <a:solidFill>
                  <a:srgbClr val="000000"/>
                </a:solidFill>
              </a:defRPr>
            </a:lvl3pPr>
            <a:lvl4pPr lvl="3" marR="0" algn="l">
              <a:lnSpc>
                <a:spcPct val="100000"/>
              </a:lnSpc>
              <a:spcBef>
                <a:spcPts val="0"/>
              </a:spcBef>
              <a:spcAft>
                <a:spcPts val="0"/>
              </a:spcAft>
              <a:buClr>
                <a:srgbClr val="000000"/>
              </a:buClr>
              <a:buSzPts val="1800"/>
              <a:buNone/>
              <a:defRPr i="0" sz="1800" u="none" cap="none" strike="noStrike">
                <a:solidFill>
                  <a:srgbClr val="000000"/>
                </a:solidFill>
              </a:defRPr>
            </a:lvl4pPr>
            <a:lvl5pPr lvl="4" marR="0" algn="l">
              <a:lnSpc>
                <a:spcPct val="100000"/>
              </a:lnSpc>
              <a:spcBef>
                <a:spcPts val="0"/>
              </a:spcBef>
              <a:spcAft>
                <a:spcPts val="0"/>
              </a:spcAft>
              <a:buClr>
                <a:srgbClr val="000000"/>
              </a:buClr>
              <a:buSzPts val="1800"/>
              <a:buNone/>
              <a:defRPr i="0" sz="1800" u="none" cap="none" strike="noStrike">
                <a:solidFill>
                  <a:srgbClr val="000000"/>
                </a:solidFill>
              </a:defRPr>
            </a:lvl5pPr>
            <a:lvl6pPr lvl="5" marR="0" algn="l">
              <a:lnSpc>
                <a:spcPct val="100000"/>
              </a:lnSpc>
              <a:spcBef>
                <a:spcPts val="0"/>
              </a:spcBef>
              <a:spcAft>
                <a:spcPts val="0"/>
              </a:spcAft>
              <a:buClr>
                <a:srgbClr val="000000"/>
              </a:buClr>
              <a:buSzPts val="1800"/>
              <a:buNone/>
              <a:defRPr i="0" sz="1800" u="none" cap="none" strike="noStrike">
                <a:solidFill>
                  <a:srgbClr val="000000"/>
                </a:solidFill>
              </a:defRPr>
            </a:lvl6pPr>
            <a:lvl7pPr lvl="6" marR="0" algn="l">
              <a:lnSpc>
                <a:spcPct val="100000"/>
              </a:lnSpc>
              <a:spcBef>
                <a:spcPts val="0"/>
              </a:spcBef>
              <a:spcAft>
                <a:spcPts val="0"/>
              </a:spcAft>
              <a:buClr>
                <a:srgbClr val="000000"/>
              </a:buClr>
              <a:buSzPts val="1800"/>
              <a:buNone/>
              <a:defRPr i="0" sz="1800" u="none" cap="none" strike="noStrike">
                <a:solidFill>
                  <a:srgbClr val="000000"/>
                </a:solidFill>
              </a:defRPr>
            </a:lvl7pPr>
            <a:lvl8pPr lvl="7" marR="0" algn="l">
              <a:lnSpc>
                <a:spcPct val="100000"/>
              </a:lnSpc>
              <a:spcBef>
                <a:spcPts val="0"/>
              </a:spcBef>
              <a:spcAft>
                <a:spcPts val="0"/>
              </a:spcAft>
              <a:buClr>
                <a:srgbClr val="000000"/>
              </a:buClr>
              <a:buSzPts val="1800"/>
              <a:buNone/>
              <a:defRPr i="0" sz="1800" u="none" cap="none" strike="noStrike">
                <a:solidFill>
                  <a:srgbClr val="000000"/>
                </a:solidFill>
              </a:defRPr>
            </a:lvl8pPr>
            <a:lvl9pPr lvl="8" marR="0" algn="l">
              <a:lnSpc>
                <a:spcPct val="100000"/>
              </a:lnSpc>
              <a:spcBef>
                <a:spcPts val="0"/>
              </a:spcBef>
              <a:spcAft>
                <a:spcPts val="0"/>
              </a:spcAft>
              <a:buClr>
                <a:srgbClr val="000000"/>
              </a:buClr>
              <a:buSzPts val="1800"/>
              <a:buNone/>
              <a:defRPr i="0" sz="1800" u="none" cap="none" strike="noStrike">
                <a:solidFill>
                  <a:srgbClr val="000000"/>
                </a:solidFill>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64" name="Shape 64"/>
        <p:cNvGrpSpPr/>
        <p:nvPr/>
      </p:nvGrpSpPr>
      <p:grpSpPr>
        <a:xfrm>
          <a:off x="0" y="0"/>
          <a:ext cx="0" cy="0"/>
          <a:chOff x="0" y="0"/>
          <a:chExt cx="0" cy="0"/>
        </a:xfrm>
      </p:grpSpPr>
      <p:sp>
        <p:nvSpPr>
          <p:cNvPr id="65" name="Google Shape;65;g5c5910c730_0_40"/>
          <p:cNvSpPr txBox="1"/>
          <p:nvPr>
            <p:ph type="ctrTitle"/>
          </p:nvPr>
        </p:nvSpPr>
        <p:spPr>
          <a:xfrm>
            <a:off x="415611" y="992767"/>
            <a:ext cx="11360700" cy="2736900"/>
          </a:xfrm>
          <a:prstGeom prst="rect">
            <a:avLst/>
          </a:prstGeom>
        </p:spPr>
        <p:txBody>
          <a:bodyPr anchorCtr="0" anchor="b" bIns="121900" lIns="121900" spcFirstLastPara="1" rIns="121900" wrap="square" tIns="121900">
            <a:noAutofit/>
          </a:bodyPr>
          <a:lstStyle>
            <a:lvl1pPr lvl="0" rtl="0" algn="ctr">
              <a:spcBef>
                <a:spcPts val="0"/>
              </a:spcBef>
              <a:spcAft>
                <a:spcPts val="0"/>
              </a:spcAft>
              <a:buSzPts val="6900"/>
              <a:buNone/>
              <a:defRPr sz="6900"/>
            </a:lvl1pPr>
            <a:lvl2pPr lvl="1" rtl="0" algn="ctr">
              <a:spcBef>
                <a:spcPts val="0"/>
              </a:spcBef>
              <a:spcAft>
                <a:spcPts val="0"/>
              </a:spcAft>
              <a:buSzPts val="6900"/>
              <a:buNone/>
              <a:defRPr sz="6900"/>
            </a:lvl2pPr>
            <a:lvl3pPr lvl="2" rtl="0" algn="ctr">
              <a:spcBef>
                <a:spcPts val="0"/>
              </a:spcBef>
              <a:spcAft>
                <a:spcPts val="0"/>
              </a:spcAft>
              <a:buSzPts val="6900"/>
              <a:buNone/>
              <a:defRPr sz="6900"/>
            </a:lvl3pPr>
            <a:lvl4pPr lvl="3" rtl="0" algn="ctr">
              <a:spcBef>
                <a:spcPts val="0"/>
              </a:spcBef>
              <a:spcAft>
                <a:spcPts val="0"/>
              </a:spcAft>
              <a:buSzPts val="6900"/>
              <a:buNone/>
              <a:defRPr sz="6900"/>
            </a:lvl4pPr>
            <a:lvl5pPr lvl="4" rtl="0" algn="ctr">
              <a:spcBef>
                <a:spcPts val="0"/>
              </a:spcBef>
              <a:spcAft>
                <a:spcPts val="0"/>
              </a:spcAft>
              <a:buSzPts val="6900"/>
              <a:buNone/>
              <a:defRPr sz="6900"/>
            </a:lvl5pPr>
            <a:lvl6pPr lvl="5" rtl="0" algn="ctr">
              <a:spcBef>
                <a:spcPts val="0"/>
              </a:spcBef>
              <a:spcAft>
                <a:spcPts val="0"/>
              </a:spcAft>
              <a:buSzPts val="6900"/>
              <a:buNone/>
              <a:defRPr sz="6900"/>
            </a:lvl6pPr>
            <a:lvl7pPr lvl="6" rtl="0" algn="ctr">
              <a:spcBef>
                <a:spcPts val="0"/>
              </a:spcBef>
              <a:spcAft>
                <a:spcPts val="0"/>
              </a:spcAft>
              <a:buSzPts val="6900"/>
              <a:buNone/>
              <a:defRPr sz="6900"/>
            </a:lvl7pPr>
            <a:lvl8pPr lvl="7" rtl="0" algn="ctr">
              <a:spcBef>
                <a:spcPts val="0"/>
              </a:spcBef>
              <a:spcAft>
                <a:spcPts val="0"/>
              </a:spcAft>
              <a:buSzPts val="6900"/>
              <a:buNone/>
              <a:defRPr sz="6900"/>
            </a:lvl8pPr>
            <a:lvl9pPr lvl="8" rtl="0" algn="ctr">
              <a:spcBef>
                <a:spcPts val="0"/>
              </a:spcBef>
              <a:spcAft>
                <a:spcPts val="0"/>
              </a:spcAft>
              <a:buSzPts val="6900"/>
              <a:buNone/>
              <a:defRPr sz="6900"/>
            </a:lvl9pPr>
          </a:lstStyle>
          <a:p/>
        </p:txBody>
      </p:sp>
      <p:sp>
        <p:nvSpPr>
          <p:cNvPr id="66" name="Google Shape;66;g5c5910c730_0_40"/>
          <p:cNvSpPr txBox="1"/>
          <p:nvPr>
            <p:ph idx="1" type="subTitle"/>
          </p:nvPr>
        </p:nvSpPr>
        <p:spPr>
          <a:xfrm>
            <a:off x="415600" y="3778833"/>
            <a:ext cx="11360700" cy="1056900"/>
          </a:xfrm>
          <a:prstGeom prst="rect">
            <a:avLst/>
          </a:prstGeom>
        </p:spPr>
        <p:txBody>
          <a:bodyPr anchorCtr="0" anchor="t" bIns="121900" lIns="121900" spcFirstLastPara="1" rIns="121900" wrap="square" tIns="121900">
            <a:noAutofit/>
          </a:bodyPr>
          <a:lstStyle>
            <a:lvl1pPr lvl="0" rtl="0" algn="ctr">
              <a:lnSpc>
                <a:spcPct val="100000"/>
              </a:lnSpc>
              <a:spcBef>
                <a:spcPts val="0"/>
              </a:spcBef>
              <a:spcAft>
                <a:spcPts val="0"/>
              </a:spcAft>
              <a:buSzPts val="3700"/>
              <a:buNone/>
              <a:defRPr sz="3700"/>
            </a:lvl1pPr>
            <a:lvl2pPr lvl="1" rtl="0" algn="ctr">
              <a:lnSpc>
                <a:spcPct val="100000"/>
              </a:lnSpc>
              <a:spcBef>
                <a:spcPts val="0"/>
              </a:spcBef>
              <a:spcAft>
                <a:spcPts val="0"/>
              </a:spcAft>
              <a:buSzPts val="3700"/>
              <a:buNone/>
              <a:defRPr sz="3700"/>
            </a:lvl2pPr>
            <a:lvl3pPr lvl="2" rtl="0" algn="ctr">
              <a:lnSpc>
                <a:spcPct val="100000"/>
              </a:lnSpc>
              <a:spcBef>
                <a:spcPts val="0"/>
              </a:spcBef>
              <a:spcAft>
                <a:spcPts val="0"/>
              </a:spcAft>
              <a:buSzPts val="3700"/>
              <a:buNone/>
              <a:defRPr sz="3700"/>
            </a:lvl3pPr>
            <a:lvl4pPr lvl="3" rtl="0" algn="ctr">
              <a:lnSpc>
                <a:spcPct val="100000"/>
              </a:lnSpc>
              <a:spcBef>
                <a:spcPts val="0"/>
              </a:spcBef>
              <a:spcAft>
                <a:spcPts val="0"/>
              </a:spcAft>
              <a:buSzPts val="3700"/>
              <a:buNone/>
              <a:defRPr sz="3700"/>
            </a:lvl4pPr>
            <a:lvl5pPr lvl="4" rtl="0" algn="ctr">
              <a:lnSpc>
                <a:spcPct val="100000"/>
              </a:lnSpc>
              <a:spcBef>
                <a:spcPts val="0"/>
              </a:spcBef>
              <a:spcAft>
                <a:spcPts val="0"/>
              </a:spcAft>
              <a:buSzPts val="3700"/>
              <a:buNone/>
              <a:defRPr sz="3700"/>
            </a:lvl5pPr>
            <a:lvl6pPr lvl="5" rtl="0" algn="ctr">
              <a:lnSpc>
                <a:spcPct val="100000"/>
              </a:lnSpc>
              <a:spcBef>
                <a:spcPts val="0"/>
              </a:spcBef>
              <a:spcAft>
                <a:spcPts val="0"/>
              </a:spcAft>
              <a:buSzPts val="3700"/>
              <a:buNone/>
              <a:defRPr sz="3700"/>
            </a:lvl6pPr>
            <a:lvl7pPr lvl="6" rtl="0" algn="ctr">
              <a:lnSpc>
                <a:spcPct val="100000"/>
              </a:lnSpc>
              <a:spcBef>
                <a:spcPts val="0"/>
              </a:spcBef>
              <a:spcAft>
                <a:spcPts val="0"/>
              </a:spcAft>
              <a:buSzPts val="3700"/>
              <a:buNone/>
              <a:defRPr sz="3700"/>
            </a:lvl7pPr>
            <a:lvl8pPr lvl="7" rtl="0" algn="ctr">
              <a:lnSpc>
                <a:spcPct val="100000"/>
              </a:lnSpc>
              <a:spcBef>
                <a:spcPts val="0"/>
              </a:spcBef>
              <a:spcAft>
                <a:spcPts val="0"/>
              </a:spcAft>
              <a:buSzPts val="3700"/>
              <a:buNone/>
              <a:defRPr sz="3700"/>
            </a:lvl8pPr>
            <a:lvl9pPr lvl="8" rtl="0" algn="ctr">
              <a:lnSpc>
                <a:spcPct val="100000"/>
              </a:lnSpc>
              <a:spcBef>
                <a:spcPts val="0"/>
              </a:spcBef>
              <a:spcAft>
                <a:spcPts val="0"/>
              </a:spcAft>
              <a:buSzPts val="3700"/>
              <a:buNone/>
              <a:defRPr sz="3700"/>
            </a:lvl9pPr>
          </a:lstStyle>
          <a:p/>
        </p:txBody>
      </p:sp>
      <p:sp>
        <p:nvSpPr>
          <p:cNvPr id="67" name="Google Shape;67;g5c5910c730_0_40"/>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68" name="Shape 68"/>
        <p:cNvGrpSpPr/>
        <p:nvPr/>
      </p:nvGrpSpPr>
      <p:grpSpPr>
        <a:xfrm>
          <a:off x="0" y="0"/>
          <a:ext cx="0" cy="0"/>
          <a:chOff x="0" y="0"/>
          <a:chExt cx="0" cy="0"/>
        </a:xfrm>
      </p:grpSpPr>
      <p:sp>
        <p:nvSpPr>
          <p:cNvPr id="69" name="Google Shape;69;g5c5910c730_0_44"/>
          <p:cNvSpPr txBox="1"/>
          <p:nvPr>
            <p:ph type="title"/>
          </p:nvPr>
        </p:nvSpPr>
        <p:spPr>
          <a:xfrm>
            <a:off x="415600" y="2867800"/>
            <a:ext cx="11360700" cy="1122300"/>
          </a:xfrm>
          <a:prstGeom prst="rect">
            <a:avLst/>
          </a:prstGeom>
        </p:spPr>
        <p:txBody>
          <a:bodyPr anchorCtr="0" anchor="ctr" bIns="121900" lIns="121900" spcFirstLastPara="1" rIns="121900" wrap="square" tIns="121900">
            <a:noAutofit/>
          </a:bodyPr>
          <a:lstStyle>
            <a:lvl1pPr lvl="0" rtl="0" algn="ctr">
              <a:spcBef>
                <a:spcPts val="0"/>
              </a:spcBef>
              <a:spcAft>
                <a:spcPts val="0"/>
              </a:spcAft>
              <a:buSzPts val="4800"/>
              <a:buNone/>
              <a:defRPr sz="48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p:txBody>
      </p:sp>
      <p:sp>
        <p:nvSpPr>
          <p:cNvPr id="70" name="Google Shape;70;g5c5910c730_0_44"/>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71" name="Shape 71"/>
        <p:cNvGrpSpPr/>
        <p:nvPr/>
      </p:nvGrpSpPr>
      <p:grpSpPr>
        <a:xfrm>
          <a:off x="0" y="0"/>
          <a:ext cx="0" cy="0"/>
          <a:chOff x="0" y="0"/>
          <a:chExt cx="0" cy="0"/>
        </a:xfrm>
      </p:grpSpPr>
      <p:sp>
        <p:nvSpPr>
          <p:cNvPr id="72" name="Google Shape;72;g5c5910c730_0_47"/>
          <p:cNvSpPr txBox="1"/>
          <p:nvPr>
            <p:ph type="title"/>
          </p:nvPr>
        </p:nvSpPr>
        <p:spPr>
          <a:xfrm>
            <a:off x="415600" y="593367"/>
            <a:ext cx="11360700" cy="763500"/>
          </a:xfrm>
          <a:prstGeom prst="rect">
            <a:avLst/>
          </a:prstGeom>
        </p:spPr>
        <p:txBody>
          <a:bodyPr anchorCtr="0" anchor="t" bIns="121900" lIns="121900" spcFirstLastPara="1" rIns="121900" wrap="square" tIns="121900">
            <a:no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73" name="Google Shape;73;g5c5910c730_0_47"/>
          <p:cNvSpPr txBox="1"/>
          <p:nvPr>
            <p:ph idx="1" type="body"/>
          </p:nvPr>
        </p:nvSpPr>
        <p:spPr>
          <a:xfrm>
            <a:off x="415600" y="1536633"/>
            <a:ext cx="11360700" cy="4555200"/>
          </a:xfrm>
          <a:prstGeom prst="rect">
            <a:avLst/>
          </a:prstGeom>
        </p:spPr>
        <p:txBody>
          <a:bodyPr anchorCtr="0" anchor="t" bIns="121900" lIns="121900" spcFirstLastPara="1" rIns="121900" wrap="square" tIns="121900">
            <a:noAutofit/>
          </a:bodyPr>
          <a:lstStyle>
            <a:lvl1pPr indent="-381000" lvl="0" marL="457200" rtl="0">
              <a:spcBef>
                <a:spcPts val="0"/>
              </a:spcBef>
              <a:spcAft>
                <a:spcPts val="0"/>
              </a:spcAft>
              <a:buSzPts val="2400"/>
              <a:buChar char="●"/>
              <a:defRPr/>
            </a:lvl1pPr>
            <a:lvl2pPr indent="-349250" lvl="1" marL="914400" rtl="0">
              <a:spcBef>
                <a:spcPts val="2100"/>
              </a:spcBef>
              <a:spcAft>
                <a:spcPts val="0"/>
              </a:spcAft>
              <a:buSzPts val="1900"/>
              <a:buChar char="○"/>
              <a:defRPr/>
            </a:lvl2pPr>
            <a:lvl3pPr indent="-349250" lvl="2" marL="1371600" rtl="0">
              <a:spcBef>
                <a:spcPts val="2100"/>
              </a:spcBef>
              <a:spcAft>
                <a:spcPts val="0"/>
              </a:spcAft>
              <a:buSzPts val="1900"/>
              <a:buChar char="■"/>
              <a:defRPr/>
            </a:lvl3pPr>
            <a:lvl4pPr indent="-349250" lvl="3" marL="1828800" rtl="0">
              <a:spcBef>
                <a:spcPts val="2100"/>
              </a:spcBef>
              <a:spcAft>
                <a:spcPts val="0"/>
              </a:spcAft>
              <a:buSzPts val="1900"/>
              <a:buChar char="●"/>
              <a:defRPr/>
            </a:lvl4pPr>
            <a:lvl5pPr indent="-349250" lvl="4" marL="2286000" rtl="0">
              <a:spcBef>
                <a:spcPts val="2100"/>
              </a:spcBef>
              <a:spcAft>
                <a:spcPts val="0"/>
              </a:spcAft>
              <a:buSzPts val="1900"/>
              <a:buChar char="○"/>
              <a:defRPr/>
            </a:lvl5pPr>
            <a:lvl6pPr indent="-349250" lvl="5" marL="2743200" rtl="0">
              <a:spcBef>
                <a:spcPts val="2100"/>
              </a:spcBef>
              <a:spcAft>
                <a:spcPts val="0"/>
              </a:spcAft>
              <a:buSzPts val="1900"/>
              <a:buChar char="■"/>
              <a:defRPr/>
            </a:lvl6pPr>
            <a:lvl7pPr indent="-349250" lvl="6" marL="3200400" rtl="0">
              <a:spcBef>
                <a:spcPts val="2100"/>
              </a:spcBef>
              <a:spcAft>
                <a:spcPts val="0"/>
              </a:spcAft>
              <a:buSzPts val="1900"/>
              <a:buChar char="●"/>
              <a:defRPr/>
            </a:lvl7pPr>
            <a:lvl8pPr indent="-349250" lvl="7" marL="3657600" rtl="0">
              <a:spcBef>
                <a:spcPts val="2100"/>
              </a:spcBef>
              <a:spcAft>
                <a:spcPts val="0"/>
              </a:spcAft>
              <a:buSzPts val="1900"/>
              <a:buChar char="○"/>
              <a:defRPr/>
            </a:lvl8pPr>
            <a:lvl9pPr indent="-349250" lvl="8" marL="4114800" rtl="0">
              <a:spcBef>
                <a:spcPts val="2100"/>
              </a:spcBef>
              <a:spcAft>
                <a:spcPts val="2100"/>
              </a:spcAft>
              <a:buSzPts val="1900"/>
              <a:buChar char="■"/>
              <a:defRPr/>
            </a:lvl9pPr>
          </a:lstStyle>
          <a:p/>
        </p:txBody>
      </p:sp>
      <p:sp>
        <p:nvSpPr>
          <p:cNvPr id="74" name="Google Shape;74;g5c5910c730_0_47"/>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75" name="Shape 75"/>
        <p:cNvGrpSpPr/>
        <p:nvPr/>
      </p:nvGrpSpPr>
      <p:grpSpPr>
        <a:xfrm>
          <a:off x="0" y="0"/>
          <a:ext cx="0" cy="0"/>
          <a:chOff x="0" y="0"/>
          <a:chExt cx="0" cy="0"/>
        </a:xfrm>
      </p:grpSpPr>
      <p:sp>
        <p:nvSpPr>
          <p:cNvPr id="76" name="Google Shape;76;g5c5910c730_0_51"/>
          <p:cNvSpPr txBox="1"/>
          <p:nvPr>
            <p:ph type="title"/>
          </p:nvPr>
        </p:nvSpPr>
        <p:spPr>
          <a:xfrm>
            <a:off x="415600" y="593367"/>
            <a:ext cx="11360700" cy="763500"/>
          </a:xfrm>
          <a:prstGeom prst="rect">
            <a:avLst/>
          </a:prstGeom>
        </p:spPr>
        <p:txBody>
          <a:bodyPr anchorCtr="0" anchor="t" bIns="121900" lIns="121900" spcFirstLastPara="1" rIns="121900" wrap="square" tIns="121900">
            <a:no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77" name="Google Shape;77;g5c5910c730_0_51"/>
          <p:cNvSpPr txBox="1"/>
          <p:nvPr>
            <p:ph idx="1" type="body"/>
          </p:nvPr>
        </p:nvSpPr>
        <p:spPr>
          <a:xfrm>
            <a:off x="415600" y="1536633"/>
            <a:ext cx="5333100" cy="4555200"/>
          </a:xfrm>
          <a:prstGeom prst="rect">
            <a:avLst/>
          </a:prstGeom>
        </p:spPr>
        <p:txBody>
          <a:bodyPr anchorCtr="0" anchor="t" bIns="121900" lIns="121900" spcFirstLastPara="1" rIns="121900" wrap="square" tIns="121900">
            <a:noAutofit/>
          </a:bodyPr>
          <a:lstStyle>
            <a:lvl1pPr indent="-349250" lvl="0" marL="457200" rtl="0">
              <a:spcBef>
                <a:spcPts val="0"/>
              </a:spcBef>
              <a:spcAft>
                <a:spcPts val="0"/>
              </a:spcAft>
              <a:buSzPts val="1900"/>
              <a:buChar char="●"/>
              <a:defRPr sz="1900"/>
            </a:lvl1pPr>
            <a:lvl2pPr indent="-330200" lvl="1" marL="914400" rtl="0">
              <a:spcBef>
                <a:spcPts val="2100"/>
              </a:spcBef>
              <a:spcAft>
                <a:spcPts val="0"/>
              </a:spcAft>
              <a:buSzPts val="1600"/>
              <a:buChar char="○"/>
              <a:defRPr sz="1600"/>
            </a:lvl2pPr>
            <a:lvl3pPr indent="-330200" lvl="2" marL="1371600" rtl="0">
              <a:spcBef>
                <a:spcPts val="2100"/>
              </a:spcBef>
              <a:spcAft>
                <a:spcPts val="0"/>
              </a:spcAft>
              <a:buSzPts val="1600"/>
              <a:buChar char="■"/>
              <a:defRPr sz="1600"/>
            </a:lvl3pPr>
            <a:lvl4pPr indent="-330200" lvl="3" marL="1828800" rtl="0">
              <a:spcBef>
                <a:spcPts val="2100"/>
              </a:spcBef>
              <a:spcAft>
                <a:spcPts val="0"/>
              </a:spcAft>
              <a:buSzPts val="1600"/>
              <a:buChar char="●"/>
              <a:defRPr sz="1600"/>
            </a:lvl4pPr>
            <a:lvl5pPr indent="-330200" lvl="4" marL="2286000" rtl="0">
              <a:spcBef>
                <a:spcPts val="2100"/>
              </a:spcBef>
              <a:spcAft>
                <a:spcPts val="0"/>
              </a:spcAft>
              <a:buSzPts val="1600"/>
              <a:buChar char="○"/>
              <a:defRPr sz="1600"/>
            </a:lvl5pPr>
            <a:lvl6pPr indent="-330200" lvl="5" marL="2743200" rtl="0">
              <a:spcBef>
                <a:spcPts val="2100"/>
              </a:spcBef>
              <a:spcAft>
                <a:spcPts val="0"/>
              </a:spcAft>
              <a:buSzPts val="1600"/>
              <a:buChar char="■"/>
              <a:defRPr sz="1600"/>
            </a:lvl6pPr>
            <a:lvl7pPr indent="-330200" lvl="6" marL="3200400" rtl="0">
              <a:spcBef>
                <a:spcPts val="2100"/>
              </a:spcBef>
              <a:spcAft>
                <a:spcPts val="0"/>
              </a:spcAft>
              <a:buSzPts val="1600"/>
              <a:buChar char="●"/>
              <a:defRPr sz="1600"/>
            </a:lvl7pPr>
            <a:lvl8pPr indent="-330200" lvl="7" marL="3657600" rtl="0">
              <a:spcBef>
                <a:spcPts val="2100"/>
              </a:spcBef>
              <a:spcAft>
                <a:spcPts val="0"/>
              </a:spcAft>
              <a:buSzPts val="1600"/>
              <a:buChar char="○"/>
              <a:defRPr sz="1600"/>
            </a:lvl8pPr>
            <a:lvl9pPr indent="-330200" lvl="8" marL="4114800" rtl="0">
              <a:spcBef>
                <a:spcPts val="2100"/>
              </a:spcBef>
              <a:spcAft>
                <a:spcPts val="2100"/>
              </a:spcAft>
              <a:buSzPts val="1600"/>
              <a:buChar char="■"/>
              <a:defRPr sz="1600"/>
            </a:lvl9pPr>
          </a:lstStyle>
          <a:p/>
        </p:txBody>
      </p:sp>
      <p:sp>
        <p:nvSpPr>
          <p:cNvPr id="78" name="Google Shape;78;g5c5910c730_0_51"/>
          <p:cNvSpPr txBox="1"/>
          <p:nvPr>
            <p:ph idx="2" type="body"/>
          </p:nvPr>
        </p:nvSpPr>
        <p:spPr>
          <a:xfrm>
            <a:off x="6443200" y="1536633"/>
            <a:ext cx="5333100" cy="4555200"/>
          </a:xfrm>
          <a:prstGeom prst="rect">
            <a:avLst/>
          </a:prstGeom>
        </p:spPr>
        <p:txBody>
          <a:bodyPr anchorCtr="0" anchor="t" bIns="121900" lIns="121900" spcFirstLastPara="1" rIns="121900" wrap="square" tIns="121900">
            <a:noAutofit/>
          </a:bodyPr>
          <a:lstStyle>
            <a:lvl1pPr indent="-349250" lvl="0" marL="457200" rtl="0">
              <a:spcBef>
                <a:spcPts val="0"/>
              </a:spcBef>
              <a:spcAft>
                <a:spcPts val="0"/>
              </a:spcAft>
              <a:buSzPts val="1900"/>
              <a:buChar char="●"/>
              <a:defRPr sz="1900"/>
            </a:lvl1pPr>
            <a:lvl2pPr indent="-330200" lvl="1" marL="914400" rtl="0">
              <a:spcBef>
                <a:spcPts val="2100"/>
              </a:spcBef>
              <a:spcAft>
                <a:spcPts val="0"/>
              </a:spcAft>
              <a:buSzPts val="1600"/>
              <a:buChar char="○"/>
              <a:defRPr sz="1600"/>
            </a:lvl2pPr>
            <a:lvl3pPr indent="-330200" lvl="2" marL="1371600" rtl="0">
              <a:spcBef>
                <a:spcPts val="2100"/>
              </a:spcBef>
              <a:spcAft>
                <a:spcPts val="0"/>
              </a:spcAft>
              <a:buSzPts val="1600"/>
              <a:buChar char="■"/>
              <a:defRPr sz="1600"/>
            </a:lvl3pPr>
            <a:lvl4pPr indent="-330200" lvl="3" marL="1828800" rtl="0">
              <a:spcBef>
                <a:spcPts val="2100"/>
              </a:spcBef>
              <a:spcAft>
                <a:spcPts val="0"/>
              </a:spcAft>
              <a:buSzPts val="1600"/>
              <a:buChar char="●"/>
              <a:defRPr sz="1600"/>
            </a:lvl4pPr>
            <a:lvl5pPr indent="-330200" lvl="4" marL="2286000" rtl="0">
              <a:spcBef>
                <a:spcPts val="2100"/>
              </a:spcBef>
              <a:spcAft>
                <a:spcPts val="0"/>
              </a:spcAft>
              <a:buSzPts val="1600"/>
              <a:buChar char="○"/>
              <a:defRPr sz="1600"/>
            </a:lvl5pPr>
            <a:lvl6pPr indent="-330200" lvl="5" marL="2743200" rtl="0">
              <a:spcBef>
                <a:spcPts val="2100"/>
              </a:spcBef>
              <a:spcAft>
                <a:spcPts val="0"/>
              </a:spcAft>
              <a:buSzPts val="1600"/>
              <a:buChar char="■"/>
              <a:defRPr sz="1600"/>
            </a:lvl6pPr>
            <a:lvl7pPr indent="-330200" lvl="6" marL="3200400" rtl="0">
              <a:spcBef>
                <a:spcPts val="2100"/>
              </a:spcBef>
              <a:spcAft>
                <a:spcPts val="0"/>
              </a:spcAft>
              <a:buSzPts val="1600"/>
              <a:buChar char="●"/>
              <a:defRPr sz="1600"/>
            </a:lvl7pPr>
            <a:lvl8pPr indent="-330200" lvl="7" marL="3657600" rtl="0">
              <a:spcBef>
                <a:spcPts val="2100"/>
              </a:spcBef>
              <a:spcAft>
                <a:spcPts val="0"/>
              </a:spcAft>
              <a:buSzPts val="1600"/>
              <a:buChar char="○"/>
              <a:defRPr sz="1600"/>
            </a:lvl8pPr>
            <a:lvl9pPr indent="-330200" lvl="8" marL="4114800" rtl="0">
              <a:spcBef>
                <a:spcPts val="2100"/>
              </a:spcBef>
              <a:spcAft>
                <a:spcPts val="2100"/>
              </a:spcAft>
              <a:buSzPts val="1600"/>
              <a:buChar char="■"/>
              <a:defRPr sz="1600"/>
            </a:lvl9pPr>
          </a:lstStyle>
          <a:p/>
        </p:txBody>
      </p:sp>
      <p:sp>
        <p:nvSpPr>
          <p:cNvPr id="79" name="Google Shape;79;g5c5910c730_0_51"/>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80" name="Shape 80"/>
        <p:cNvGrpSpPr/>
        <p:nvPr/>
      </p:nvGrpSpPr>
      <p:grpSpPr>
        <a:xfrm>
          <a:off x="0" y="0"/>
          <a:ext cx="0" cy="0"/>
          <a:chOff x="0" y="0"/>
          <a:chExt cx="0" cy="0"/>
        </a:xfrm>
      </p:grpSpPr>
      <p:sp>
        <p:nvSpPr>
          <p:cNvPr id="81" name="Google Shape;81;g5c5910c730_0_56"/>
          <p:cNvSpPr txBox="1"/>
          <p:nvPr>
            <p:ph type="title"/>
          </p:nvPr>
        </p:nvSpPr>
        <p:spPr>
          <a:xfrm>
            <a:off x="415600" y="593367"/>
            <a:ext cx="11360700" cy="763500"/>
          </a:xfrm>
          <a:prstGeom prst="rect">
            <a:avLst/>
          </a:prstGeom>
        </p:spPr>
        <p:txBody>
          <a:bodyPr anchorCtr="0" anchor="t" bIns="121900" lIns="121900" spcFirstLastPara="1" rIns="121900" wrap="square" tIns="121900">
            <a:no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82" name="Google Shape;82;g5c5910c730_0_56"/>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83" name="Shape 83"/>
        <p:cNvGrpSpPr/>
        <p:nvPr/>
      </p:nvGrpSpPr>
      <p:grpSpPr>
        <a:xfrm>
          <a:off x="0" y="0"/>
          <a:ext cx="0" cy="0"/>
          <a:chOff x="0" y="0"/>
          <a:chExt cx="0" cy="0"/>
        </a:xfrm>
      </p:grpSpPr>
      <p:sp>
        <p:nvSpPr>
          <p:cNvPr id="84" name="Google Shape;84;g5c5910c730_0_59"/>
          <p:cNvSpPr txBox="1"/>
          <p:nvPr>
            <p:ph type="title"/>
          </p:nvPr>
        </p:nvSpPr>
        <p:spPr>
          <a:xfrm>
            <a:off x="415600" y="740800"/>
            <a:ext cx="3744000" cy="1007700"/>
          </a:xfrm>
          <a:prstGeom prst="rect">
            <a:avLst/>
          </a:prstGeom>
        </p:spPr>
        <p:txBody>
          <a:bodyPr anchorCtr="0" anchor="b" bIns="121900" lIns="121900" spcFirstLastPara="1" rIns="121900" wrap="square" tIns="121900">
            <a:noAutofit/>
          </a:bodyPr>
          <a:lstStyle>
            <a:lvl1pPr lvl="0" rtl="0">
              <a:spcBef>
                <a:spcPts val="0"/>
              </a:spcBef>
              <a:spcAft>
                <a:spcPts val="0"/>
              </a:spcAft>
              <a:buSzPts val="3200"/>
              <a:buNone/>
              <a:defRPr sz="3200"/>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p:txBody>
      </p:sp>
      <p:sp>
        <p:nvSpPr>
          <p:cNvPr id="85" name="Google Shape;85;g5c5910c730_0_59"/>
          <p:cNvSpPr txBox="1"/>
          <p:nvPr>
            <p:ph idx="1" type="body"/>
          </p:nvPr>
        </p:nvSpPr>
        <p:spPr>
          <a:xfrm>
            <a:off x="415600" y="1852800"/>
            <a:ext cx="3744000" cy="4239300"/>
          </a:xfrm>
          <a:prstGeom prst="rect">
            <a:avLst/>
          </a:prstGeom>
        </p:spPr>
        <p:txBody>
          <a:bodyPr anchorCtr="0" anchor="t" bIns="121900" lIns="121900" spcFirstLastPara="1" rIns="121900" wrap="square" tIns="121900">
            <a:noAutofit/>
          </a:bodyPr>
          <a:lstStyle>
            <a:lvl1pPr indent="-330200" lvl="0" marL="457200" rtl="0">
              <a:spcBef>
                <a:spcPts val="0"/>
              </a:spcBef>
              <a:spcAft>
                <a:spcPts val="0"/>
              </a:spcAft>
              <a:buSzPts val="1600"/>
              <a:buChar char="●"/>
              <a:defRPr sz="1600"/>
            </a:lvl1pPr>
            <a:lvl2pPr indent="-330200" lvl="1" marL="914400" rtl="0">
              <a:spcBef>
                <a:spcPts val="2100"/>
              </a:spcBef>
              <a:spcAft>
                <a:spcPts val="0"/>
              </a:spcAft>
              <a:buSzPts val="1600"/>
              <a:buChar char="○"/>
              <a:defRPr sz="1600"/>
            </a:lvl2pPr>
            <a:lvl3pPr indent="-330200" lvl="2" marL="1371600" rtl="0">
              <a:spcBef>
                <a:spcPts val="2100"/>
              </a:spcBef>
              <a:spcAft>
                <a:spcPts val="0"/>
              </a:spcAft>
              <a:buSzPts val="1600"/>
              <a:buChar char="■"/>
              <a:defRPr sz="1600"/>
            </a:lvl3pPr>
            <a:lvl4pPr indent="-330200" lvl="3" marL="1828800" rtl="0">
              <a:spcBef>
                <a:spcPts val="2100"/>
              </a:spcBef>
              <a:spcAft>
                <a:spcPts val="0"/>
              </a:spcAft>
              <a:buSzPts val="1600"/>
              <a:buChar char="●"/>
              <a:defRPr sz="1600"/>
            </a:lvl4pPr>
            <a:lvl5pPr indent="-330200" lvl="4" marL="2286000" rtl="0">
              <a:spcBef>
                <a:spcPts val="2100"/>
              </a:spcBef>
              <a:spcAft>
                <a:spcPts val="0"/>
              </a:spcAft>
              <a:buSzPts val="1600"/>
              <a:buChar char="○"/>
              <a:defRPr sz="1600"/>
            </a:lvl5pPr>
            <a:lvl6pPr indent="-330200" lvl="5" marL="2743200" rtl="0">
              <a:spcBef>
                <a:spcPts val="2100"/>
              </a:spcBef>
              <a:spcAft>
                <a:spcPts val="0"/>
              </a:spcAft>
              <a:buSzPts val="1600"/>
              <a:buChar char="■"/>
              <a:defRPr sz="1600"/>
            </a:lvl6pPr>
            <a:lvl7pPr indent="-330200" lvl="6" marL="3200400" rtl="0">
              <a:spcBef>
                <a:spcPts val="2100"/>
              </a:spcBef>
              <a:spcAft>
                <a:spcPts val="0"/>
              </a:spcAft>
              <a:buSzPts val="1600"/>
              <a:buChar char="●"/>
              <a:defRPr sz="1600"/>
            </a:lvl7pPr>
            <a:lvl8pPr indent="-330200" lvl="7" marL="3657600" rtl="0">
              <a:spcBef>
                <a:spcPts val="2100"/>
              </a:spcBef>
              <a:spcAft>
                <a:spcPts val="0"/>
              </a:spcAft>
              <a:buSzPts val="1600"/>
              <a:buChar char="○"/>
              <a:defRPr sz="1600"/>
            </a:lvl8pPr>
            <a:lvl9pPr indent="-330200" lvl="8" marL="4114800" rtl="0">
              <a:spcBef>
                <a:spcPts val="2100"/>
              </a:spcBef>
              <a:spcAft>
                <a:spcPts val="2100"/>
              </a:spcAft>
              <a:buSzPts val="1600"/>
              <a:buChar char="■"/>
              <a:defRPr sz="1600"/>
            </a:lvl9pPr>
          </a:lstStyle>
          <a:p/>
        </p:txBody>
      </p:sp>
      <p:sp>
        <p:nvSpPr>
          <p:cNvPr id="86" name="Google Shape;86;g5c5910c730_0_59"/>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87" name="Shape 87"/>
        <p:cNvGrpSpPr/>
        <p:nvPr/>
      </p:nvGrpSpPr>
      <p:grpSpPr>
        <a:xfrm>
          <a:off x="0" y="0"/>
          <a:ext cx="0" cy="0"/>
          <a:chOff x="0" y="0"/>
          <a:chExt cx="0" cy="0"/>
        </a:xfrm>
      </p:grpSpPr>
      <p:sp>
        <p:nvSpPr>
          <p:cNvPr id="88" name="Google Shape;88;g5c5910c730_0_63"/>
          <p:cNvSpPr txBox="1"/>
          <p:nvPr>
            <p:ph type="title"/>
          </p:nvPr>
        </p:nvSpPr>
        <p:spPr>
          <a:xfrm>
            <a:off x="653667" y="600200"/>
            <a:ext cx="8490300" cy="5454300"/>
          </a:xfrm>
          <a:prstGeom prst="rect">
            <a:avLst/>
          </a:prstGeom>
        </p:spPr>
        <p:txBody>
          <a:bodyPr anchorCtr="0" anchor="ctr" bIns="121900" lIns="121900" spcFirstLastPara="1" rIns="121900" wrap="square" tIns="121900">
            <a:noAutofit/>
          </a:bodyPr>
          <a:lstStyle>
            <a:lvl1pPr lvl="0" rtl="0">
              <a:spcBef>
                <a:spcPts val="0"/>
              </a:spcBef>
              <a:spcAft>
                <a:spcPts val="0"/>
              </a:spcAft>
              <a:buSzPts val="6400"/>
              <a:buNone/>
              <a:defRPr sz="6400"/>
            </a:lvl1pPr>
            <a:lvl2pPr lvl="1" rtl="0">
              <a:spcBef>
                <a:spcPts val="0"/>
              </a:spcBef>
              <a:spcAft>
                <a:spcPts val="0"/>
              </a:spcAft>
              <a:buSzPts val="6400"/>
              <a:buNone/>
              <a:defRPr sz="6400"/>
            </a:lvl2pPr>
            <a:lvl3pPr lvl="2" rtl="0">
              <a:spcBef>
                <a:spcPts val="0"/>
              </a:spcBef>
              <a:spcAft>
                <a:spcPts val="0"/>
              </a:spcAft>
              <a:buSzPts val="6400"/>
              <a:buNone/>
              <a:defRPr sz="6400"/>
            </a:lvl3pPr>
            <a:lvl4pPr lvl="3" rtl="0">
              <a:spcBef>
                <a:spcPts val="0"/>
              </a:spcBef>
              <a:spcAft>
                <a:spcPts val="0"/>
              </a:spcAft>
              <a:buSzPts val="6400"/>
              <a:buNone/>
              <a:defRPr sz="6400"/>
            </a:lvl4pPr>
            <a:lvl5pPr lvl="4" rtl="0">
              <a:spcBef>
                <a:spcPts val="0"/>
              </a:spcBef>
              <a:spcAft>
                <a:spcPts val="0"/>
              </a:spcAft>
              <a:buSzPts val="6400"/>
              <a:buNone/>
              <a:defRPr sz="6400"/>
            </a:lvl5pPr>
            <a:lvl6pPr lvl="5" rtl="0">
              <a:spcBef>
                <a:spcPts val="0"/>
              </a:spcBef>
              <a:spcAft>
                <a:spcPts val="0"/>
              </a:spcAft>
              <a:buSzPts val="6400"/>
              <a:buNone/>
              <a:defRPr sz="6400"/>
            </a:lvl6pPr>
            <a:lvl7pPr lvl="6" rtl="0">
              <a:spcBef>
                <a:spcPts val="0"/>
              </a:spcBef>
              <a:spcAft>
                <a:spcPts val="0"/>
              </a:spcAft>
              <a:buSzPts val="6400"/>
              <a:buNone/>
              <a:defRPr sz="6400"/>
            </a:lvl7pPr>
            <a:lvl8pPr lvl="7" rtl="0">
              <a:spcBef>
                <a:spcPts val="0"/>
              </a:spcBef>
              <a:spcAft>
                <a:spcPts val="0"/>
              </a:spcAft>
              <a:buSzPts val="6400"/>
              <a:buNone/>
              <a:defRPr sz="6400"/>
            </a:lvl8pPr>
            <a:lvl9pPr lvl="8" rtl="0">
              <a:spcBef>
                <a:spcPts val="0"/>
              </a:spcBef>
              <a:spcAft>
                <a:spcPts val="0"/>
              </a:spcAft>
              <a:buSzPts val="6400"/>
              <a:buNone/>
              <a:defRPr sz="6400"/>
            </a:lvl9pPr>
          </a:lstStyle>
          <a:p/>
        </p:txBody>
      </p:sp>
      <p:sp>
        <p:nvSpPr>
          <p:cNvPr id="89" name="Google Shape;89;g5c5910c730_0_63"/>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5" name="Shape 15"/>
        <p:cNvGrpSpPr/>
        <p:nvPr/>
      </p:nvGrpSpPr>
      <p:grpSpPr>
        <a:xfrm>
          <a:off x="0" y="0"/>
          <a:ext cx="0" cy="0"/>
          <a:chOff x="0" y="0"/>
          <a:chExt cx="0" cy="0"/>
        </a:xfrm>
      </p:grpSpPr>
      <p:sp>
        <p:nvSpPr>
          <p:cNvPr id="16" name="Google Shape;16;g5bd7976da2_0_118"/>
          <p:cNvSpPr txBox="1"/>
          <p:nvPr>
            <p:ph type="ctrTitle"/>
          </p:nvPr>
        </p:nvSpPr>
        <p:spPr>
          <a:xfrm>
            <a:off x="415611" y="992767"/>
            <a:ext cx="11360700" cy="2736900"/>
          </a:xfrm>
          <a:prstGeom prst="rect">
            <a:avLst/>
          </a:prstGeom>
          <a:noFill/>
          <a:ln>
            <a:noFill/>
          </a:ln>
        </p:spPr>
        <p:txBody>
          <a:bodyPr anchorCtr="0" anchor="b" bIns="121900" lIns="121900" spcFirstLastPara="1" rIns="121900" wrap="square" tIns="121900">
            <a:noAutofit/>
          </a:bodyPr>
          <a:lstStyle>
            <a:lvl1pPr lvl="0" algn="ctr">
              <a:lnSpc>
                <a:spcPct val="100000"/>
              </a:lnSpc>
              <a:spcBef>
                <a:spcPts val="0"/>
              </a:spcBef>
              <a:spcAft>
                <a:spcPts val="0"/>
              </a:spcAft>
              <a:buSzPts val="6900"/>
              <a:buNone/>
              <a:defRPr sz="6900"/>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p:txBody>
      </p:sp>
      <p:sp>
        <p:nvSpPr>
          <p:cNvPr id="17" name="Google Shape;17;g5bd7976da2_0_118"/>
          <p:cNvSpPr txBox="1"/>
          <p:nvPr>
            <p:ph idx="1" type="subTitle"/>
          </p:nvPr>
        </p:nvSpPr>
        <p:spPr>
          <a:xfrm>
            <a:off x="415600" y="3778833"/>
            <a:ext cx="11360700" cy="1056900"/>
          </a:xfrm>
          <a:prstGeom prst="rect">
            <a:avLst/>
          </a:prstGeom>
          <a:noFill/>
          <a:ln>
            <a:noFill/>
          </a:ln>
        </p:spPr>
        <p:txBody>
          <a:bodyPr anchorCtr="0" anchor="t" bIns="121900" lIns="121900" spcFirstLastPara="1" rIns="121900" wrap="square" tIns="121900">
            <a:no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p:txBody>
      </p:sp>
      <p:sp>
        <p:nvSpPr>
          <p:cNvPr id="18" name="Google Shape;18;g5bd7976da2_0_118"/>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90" name="Shape 90"/>
        <p:cNvGrpSpPr/>
        <p:nvPr/>
      </p:nvGrpSpPr>
      <p:grpSpPr>
        <a:xfrm>
          <a:off x="0" y="0"/>
          <a:ext cx="0" cy="0"/>
          <a:chOff x="0" y="0"/>
          <a:chExt cx="0" cy="0"/>
        </a:xfrm>
      </p:grpSpPr>
      <p:sp>
        <p:nvSpPr>
          <p:cNvPr id="91" name="Google Shape;91;g5c5910c730_0_66"/>
          <p:cNvSpPr/>
          <p:nvPr/>
        </p:nvSpPr>
        <p:spPr>
          <a:xfrm>
            <a:off x="6096000" y="-167"/>
            <a:ext cx="6096000" cy="6858000"/>
          </a:xfrm>
          <a:prstGeom prst="rect">
            <a:avLst/>
          </a:pr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2" name="Google Shape;92;g5c5910c730_0_66"/>
          <p:cNvSpPr txBox="1"/>
          <p:nvPr>
            <p:ph type="title"/>
          </p:nvPr>
        </p:nvSpPr>
        <p:spPr>
          <a:xfrm>
            <a:off x="354000" y="1644233"/>
            <a:ext cx="5393700" cy="1976400"/>
          </a:xfrm>
          <a:prstGeom prst="rect">
            <a:avLst/>
          </a:prstGeom>
        </p:spPr>
        <p:txBody>
          <a:bodyPr anchorCtr="0" anchor="b" bIns="121900" lIns="121900" spcFirstLastPara="1" rIns="121900" wrap="square" tIns="121900">
            <a:noAutofit/>
          </a:bodyPr>
          <a:lstStyle>
            <a:lvl1pPr lvl="0" rtl="0" algn="ctr">
              <a:spcBef>
                <a:spcPts val="0"/>
              </a:spcBef>
              <a:spcAft>
                <a:spcPts val="0"/>
              </a:spcAft>
              <a:buSzPts val="5600"/>
              <a:buNone/>
              <a:defRPr sz="5600"/>
            </a:lvl1pPr>
            <a:lvl2pPr lvl="1" rtl="0" algn="ctr">
              <a:spcBef>
                <a:spcPts val="0"/>
              </a:spcBef>
              <a:spcAft>
                <a:spcPts val="0"/>
              </a:spcAft>
              <a:buSzPts val="5600"/>
              <a:buNone/>
              <a:defRPr sz="5600"/>
            </a:lvl2pPr>
            <a:lvl3pPr lvl="2" rtl="0" algn="ctr">
              <a:spcBef>
                <a:spcPts val="0"/>
              </a:spcBef>
              <a:spcAft>
                <a:spcPts val="0"/>
              </a:spcAft>
              <a:buSzPts val="5600"/>
              <a:buNone/>
              <a:defRPr sz="5600"/>
            </a:lvl3pPr>
            <a:lvl4pPr lvl="3" rtl="0" algn="ctr">
              <a:spcBef>
                <a:spcPts val="0"/>
              </a:spcBef>
              <a:spcAft>
                <a:spcPts val="0"/>
              </a:spcAft>
              <a:buSzPts val="5600"/>
              <a:buNone/>
              <a:defRPr sz="5600"/>
            </a:lvl4pPr>
            <a:lvl5pPr lvl="4" rtl="0" algn="ctr">
              <a:spcBef>
                <a:spcPts val="0"/>
              </a:spcBef>
              <a:spcAft>
                <a:spcPts val="0"/>
              </a:spcAft>
              <a:buSzPts val="5600"/>
              <a:buNone/>
              <a:defRPr sz="5600"/>
            </a:lvl5pPr>
            <a:lvl6pPr lvl="5" rtl="0" algn="ctr">
              <a:spcBef>
                <a:spcPts val="0"/>
              </a:spcBef>
              <a:spcAft>
                <a:spcPts val="0"/>
              </a:spcAft>
              <a:buSzPts val="5600"/>
              <a:buNone/>
              <a:defRPr sz="5600"/>
            </a:lvl6pPr>
            <a:lvl7pPr lvl="6" rtl="0" algn="ctr">
              <a:spcBef>
                <a:spcPts val="0"/>
              </a:spcBef>
              <a:spcAft>
                <a:spcPts val="0"/>
              </a:spcAft>
              <a:buSzPts val="5600"/>
              <a:buNone/>
              <a:defRPr sz="5600"/>
            </a:lvl7pPr>
            <a:lvl8pPr lvl="7" rtl="0" algn="ctr">
              <a:spcBef>
                <a:spcPts val="0"/>
              </a:spcBef>
              <a:spcAft>
                <a:spcPts val="0"/>
              </a:spcAft>
              <a:buSzPts val="5600"/>
              <a:buNone/>
              <a:defRPr sz="5600"/>
            </a:lvl8pPr>
            <a:lvl9pPr lvl="8" rtl="0" algn="ctr">
              <a:spcBef>
                <a:spcPts val="0"/>
              </a:spcBef>
              <a:spcAft>
                <a:spcPts val="0"/>
              </a:spcAft>
              <a:buSzPts val="5600"/>
              <a:buNone/>
              <a:defRPr sz="5600"/>
            </a:lvl9pPr>
          </a:lstStyle>
          <a:p/>
        </p:txBody>
      </p:sp>
      <p:sp>
        <p:nvSpPr>
          <p:cNvPr id="93" name="Google Shape;93;g5c5910c730_0_66"/>
          <p:cNvSpPr txBox="1"/>
          <p:nvPr>
            <p:ph idx="1" type="subTitle"/>
          </p:nvPr>
        </p:nvSpPr>
        <p:spPr>
          <a:xfrm>
            <a:off x="354000" y="3737433"/>
            <a:ext cx="5393700" cy="1646700"/>
          </a:xfrm>
          <a:prstGeom prst="rect">
            <a:avLst/>
          </a:prstGeom>
        </p:spPr>
        <p:txBody>
          <a:bodyPr anchorCtr="0" anchor="t" bIns="121900" lIns="121900" spcFirstLastPara="1" rIns="121900" wrap="square" tIns="121900">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94" name="Google Shape;94;g5c5910c730_0_66"/>
          <p:cNvSpPr txBox="1"/>
          <p:nvPr>
            <p:ph idx="2" type="body"/>
          </p:nvPr>
        </p:nvSpPr>
        <p:spPr>
          <a:xfrm>
            <a:off x="6586000" y="965433"/>
            <a:ext cx="5115900" cy="4926900"/>
          </a:xfrm>
          <a:prstGeom prst="rect">
            <a:avLst/>
          </a:prstGeom>
        </p:spPr>
        <p:txBody>
          <a:bodyPr anchorCtr="0" anchor="ctr" bIns="121900" lIns="121900" spcFirstLastPara="1" rIns="121900" wrap="square" tIns="121900">
            <a:noAutofit/>
          </a:bodyPr>
          <a:lstStyle>
            <a:lvl1pPr indent="-381000" lvl="0" marL="457200" rtl="0">
              <a:spcBef>
                <a:spcPts val="0"/>
              </a:spcBef>
              <a:spcAft>
                <a:spcPts val="0"/>
              </a:spcAft>
              <a:buSzPts val="2400"/>
              <a:buChar char="●"/>
              <a:defRPr/>
            </a:lvl1pPr>
            <a:lvl2pPr indent="-349250" lvl="1" marL="914400" rtl="0">
              <a:spcBef>
                <a:spcPts val="2100"/>
              </a:spcBef>
              <a:spcAft>
                <a:spcPts val="0"/>
              </a:spcAft>
              <a:buSzPts val="1900"/>
              <a:buChar char="○"/>
              <a:defRPr/>
            </a:lvl2pPr>
            <a:lvl3pPr indent="-349250" lvl="2" marL="1371600" rtl="0">
              <a:spcBef>
                <a:spcPts val="2100"/>
              </a:spcBef>
              <a:spcAft>
                <a:spcPts val="0"/>
              </a:spcAft>
              <a:buSzPts val="1900"/>
              <a:buChar char="■"/>
              <a:defRPr/>
            </a:lvl3pPr>
            <a:lvl4pPr indent="-349250" lvl="3" marL="1828800" rtl="0">
              <a:spcBef>
                <a:spcPts val="2100"/>
              </a:spcBef>
              <a:spcAft>
                <a:spcPts val="0"/>
              </a:spcAft>
              <a:buSzPts val="1900"/>
              <a:buChar char="●"/>
              <a:defRPr/>
            </a:lvl4pPr>
            <a:lvl5pPr indent="-349250" lvl="4" marL="2286000" rtl="0">
              <a:spcBef>
                <a:spcPts val="2100"/>
              </a:spcBef>
              <a:spcAft>
                <a:spcPts val="0"/>
              </a:spcAft>
              <a:buSzPts val="1900"/>
              <a:buChar char="○"/>
              <a:defRPr/>
            </a:lvl5pPr>
            <a:lvl6pPr indent="-349250" lvl="5" marL="2743200" rtl="0">
              <a:spcBef>
                <a:spcPts val="2100"/>
              </a:spcBef>
              <a:spcAft>
                <a:spcPts val="0"/>
              </a:spcAft>
              <a:buSzPts val="1900"/>
              <a:buChar char="■"/>
              <a:defRPr/>
            </a:lvl6pPr>
            <a:lvl7pPr indent="-349250" lvl="6" marL="3200400" rtl="0">
              <a:spcBef>
                <a:spcPts val="2100"/>
              </a:spcBef>
              <a:spcAft>
                <a:spcPts val="0"/>
              </a:spcAft>
              <a:buSzPts val="1900"/>
              <a:buChar char="●"/>
              <a:defRPr/>
            </a:lvl7pPr>
            <a:lvl8pPr indent="-349250" lvl="7" marL="3657600" rtl="0">
              <a:spcBef>
                <a:spcPts val="2100"/>
              </a:spcBef>
              <a:spcAft>
                <a:spcPts val="0"/>
              </a:spcAft>
              <a:buSzPts val="1900"/>
              <a:buChar char="○"/>
              <a:defRPr/>
            </a:lvl8pPr>
            <a:lvl9pPr indent="-349250" lvl="8" marL="4114800" rtl="0">
              <a:spcBef>
                <a:spcPts val="2100"/>
              </a:spcBef>
              <a:spcAft>
                <a:spcPts val="2100"/>
              </a:spcAft>
              <a:buSzPts val="1900"/>
              <a:buChar char="■"/>
              <a:defRPr/>
            </a:lvl9pPr>
          </a:lstStyle>
          <a:p/>
        </p:txBody>
      </p:sp>
      <p:sp>
        <p:nvSpPr>
          <p:cNvPr id="95" name="Google Shape;95;g5c5910c730_0_66"/>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96" name="Shape 96"/>
        <p:cNvGrpSpPr/>
        <p:nvPr/>
      </p:nvGrpSpPr>
      <p:grpSpPr>
        <a:xfrm>
          <a:off x="0" y="0"/>
          <a:ext cx="0" cy="0"/>
          <a:chOff x="0" y="0"/>
          <a:chExt cx="0" cy="0"/>
        </a:xfrm>
      </p:grpSpPr>
      <p:sp>
        <p:nvSpPr>
          <p:cNvPr id="97" name="Google Shape;97;g5c5910c730_0_72"/>
          <p:cNvSpPr txBox="1"/>
          <p:nvPr>
            <p:ph idx="1" type="body"/>
          </p:nvPr>
        </p:nvSpPr>
        <p:spPr>
          <a:xfrm>
            <a:off x="415600" y="5640767"/>
            <a:ext cx="7998300" cy="806700"/>
          </a:xfrm>
          <a:prstGeom prst="rect">
            <a:avLst/>
          </a:prstGeom>
        </p:spPr>
        <p:txBody>
          <a:bodyPr anchorCtr="0" anchor="ctr" bIns="121900" lIns="121900" spcFirstLastPara="1" rIns="121900" wrap="square" tIns="121900">
            <a:noAutofit/>
          </a:bodyPr>
          <a:lstStyle>
            <a:lvl1pPr indent="-228600" lvl="0" marL="457200" rtl="0">
              <a:lnSpc>
                <a:spcPct val="100000"/>
              </a:lnSpc>
              <a:spcBef>
                <a:spcPts val="0"/>
              </a:spcBef>
              <a:spcAft>
                <a:spcPts val="0"/>
              </a:spcAft>
              <a:buSzPts val="2400"/>
              <a:buNone/>
              <a:defRPr/>
            </a:lvl1pPr>
          </a:lstStyle>
          <a:p/>
        </p:txBody>
      </p:sp>
      <p:sp>
        <p:nvSpPr>
          <p:cNvPr id="98" name="Google Shape;98;g5c5910c730_0_72"/>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99" name="Shape 99"/>
        <p:cNvGrpSpPr/>
        <p:nvPr/>
      </p:nvGrpSpPr>
      <p:grpSpPr>
        <a:xfrm>
          <a:off x="0" y="0"/>
          <a:ext cx="0" cy="0"/>
          <a:chOff x="0" y="0"/>
          <a:chExt cx="0" cy="0"/>
        </a:xfrm>
      </p:grpSpPr>
      <p:sp>
        <p:nvSpPr>
          <p:cNvPr id="100" name="Google Shape;100;g5c5910c730_0_75"/>
          <p:cNvSpPr txBox="1"/>
          <p:nvPr>
            <p:ph hasCustomPrompt="1" type="title"/>
          </p:nvPr>
        </p:nvSpPr>
        <p:spPr>
          <a:xfrm>
            <a:off x="415600" y="1474833"/>
            <a:ext cx="11360700" cy="2618100"/>
          </a:xfrm>
          <a:prstGeom prst="rect">
            <a:avLst/>
          </a:prstGeom>
        </p:spPr>
        <p:txBody>
          <a:bodyPr anchorCtr="0" anchor="b" bIns="121900" lIns="121900" spcFirstLastPara="1" rIns="121900" wrap="square" tIns="121900">
            <a:noAutofit/>
          </a:bodyPr>
          <a:lstStyle>
            <a:lvl1pPr lvl="0" rtl="0" algn="ctr">
              <a:spcBef>
                <a:spcPts val="0"/>
              </a:spcBef>
              <a:spcAft>
                <a:spcPts val="0"/>
              </a:spcAft>
              <a:buSzPts val="16000"/>
              <a:buNone/>
              <a:defRPr sz="16000"/>
            </a:lvl1pPr>
            <a:lvl2pPr lvl="1" rtl="0" algn="ctr">
              <a:spcBef>
                <a:spcPts val="0"/>
              </a:spcBef>
              <a:spcAft>
                <a:spcPts val="0"/>
              </a:spcAft>
              <a:buSzPts val="16000"/>
              <a:buNone/>
              <a:defRPr sz="16000"/>
            </a:lvl2pPr>
            <a:lvl3pPr lvl="2" rtl="0" algn="ctr">
              <a:spcBef>
                <a:spcPts val="0"/>
              </a:spcBef>
              <a:spcAft>
                <a:spcPts val="0"/>
              </a:spcAft>
              <a:buSzPts val="16000"/>
              <a:buNone/>
              <a:defRPr sz="16000"/>
            </a:lvl3pPr>
            <a:lvl4pPr lvl="3" rtl="0" algn="ctr">
              <a:spcBef>
                <a:spcPts val="0"/>
              </a:spcBef>
              <a:spcAft>
                <a:spcPts val="0"/>
              </a:spcAft>
              <a:buSzPts val="16000"/>
              <a:buNone/>
              <a:defRPr sz="16000"/>
            </a:lvl4pPr>
            <a:lvl5pPr lvl="4" rtl="0" algn="ctr">
              <a:spcBef>
                <a:spcPts val="0"/>
              </a:spcBef>
              <a:spcAft>
                <a:spcPts val="0"/>
              </a:spcAft>
              <a:buSzPts val="16000"/>
              <a:buNone/>
              <a:defRPr sz="16000"/>
            </a:lvl5pPr>
            <a:lvl6pPr lvl="5" rtl="0" algn="ctr">
              <a:spcBef>
                <a:spcPts val="0"/>
              </a:spcBef>
              <a:spcAft>
                <a:spcPts val="0"/>
              </a:spcAft>
              <a:buSzPts val="16000"/>
              <a:buNone/>
              <a:defRPr sz="16000"/>
            </a:lvl6pPr>
            <a:lvl7pPr lvl="6" rtl="0" algn="ctr">
              <a:spcBef>
                <a:spcPts val="0"/>
              </a:spcBef>
              <a:spcAft>
                <a:spcPts val="0"/>
              </a:spcAft>
              <a:buSzPts val="16000"/>
              <a:buNone/>
              <a:defRPr sz="16000"/>
            </a:lvl7pPr>
            <a:lvl8pPr lvl="7" rtl="0" algn="ctr">
              <a:spcBef>
                <a:spcPts val="0"/>
              </a:spcBef>
              <a:spcAft>
                <a:spcPts val="0"/>
              </a:spcAft>
              <a:buSzPts val="16000"/>
              <a:buNone/>
              <a:defRPr sz="16000"/>
            </a:lvl8pPr>
            <a:lvl9pPr lvl="8" rtl="0" algn="ctr">
              <a:spcBef>
                <a:spcPts val="0"/>
              </a:spcBef>
              <a:spcAft>
                <a:spcPts val="0"/>
              </a:spcAft>
              <a:buSzPts val="16000"/>
              <a:buNone/>
              <a:defRPr sz="16000"/>
            </a:lvl9pPr>
          </a:lstStyle>
          <a:p>
            <a:r>
              <a:t>xx%</a:t>
            </a:r>
          </a:p>
        </p:txBody>
      </p:sp>
      <p:sp>
        <p:nvSpPr>
          <p:cNvPr id="101" name="Google Shape;101;g5c5910c730_0_75"/>
          <p:cNvSpPr txBox="1"/>
          <p:nvPr>
            <p:ph idx="1" type="body"/>
          </p:nvPr>
        </p:nvSpPr>
        <p:spPr>
          <a:xfrm>
            <a:off x="415600" y="4202967"/>
            <a:ext cx="11360700" cy="1734300"/>
          </a:xfrm>
          <a:prstGeom prst="rect">
            <a:avLst/>
          </a:prstGeom>
        </p:spPr>
        <p:txBody>
          <a:bodyPr anchorCtr="0" anchor="t" bIns="121900" lIns="121900" spcFirstLastPara="1" rIns="121900" wrap="square" tIns="121900">
            <a:noAutofit/>
          </a:bodyPr>
          <a:lstStyle>
            <a:lvl1pPr indent="-381000" lvl="0" marL="457200" rtl="0" algn="ctr">
              <a:spcBef>
                <a:spcPts val="0"/>
              </a:spcBef>
              <a:spcAft>
                <a:spcPts val="0"/>
              </a:spcAft>
              <a:buSzPts val="2400"/>
              <a:buChar char="●"/>
              <a:defRPr/>
            </a:lvl1pPr>
            <a:lvl2pPr indent="-349250" lvl="1" marL="914400" rtl="0" algn="ctr">
              <a:spcBef>
                <a:spcPts val="2100"/>
              </a:spcBef>
              <a:spcAft>
                <a:spcPts val="0"/>
              </a:spcAft>
              <a:buSzPts val="1900"/>
              <a:buChar char="○"/>
              <a:defRPr/>
            </a:lvl2pPr>
            <a:lvl3pPr indent="-349250" lvl="2" marL="1371600" rtl="0" algn="ctr">
              <a:spcBef>
                <a:spcPts val="2100"/>
              </a:spcBef>
              <a:spcAft>
                <a:spcPts val="0"/>
              </a:spcAft>
              <a:buSzPts val="1900"/>
              <a:buChar char="■"/>
              <a:defRPr/>
            </a:lvl3pPr>
            <a:lvl4pPr indent="-349250" lvl="3" marL="1828800" rtl="0" algn="ctr">
              <a:spcBef>
                <a:spcPts val="2100"/>
              </a:spcBef>
              <a:spcAft>
                <a:spcPts val="0"/>
              </a:spcAft>
              <a:buSzPts val="1900"/>
              <a:buChar char="●"/>
              <a:defRPr/>
            </a:lvl4pPr>
            <a:lvl5pPr indent="-349250" lvl="4" marL="2286000" rtl="0" algn="ctr">
              <a:spcBef>
                <a:spcPts val="2100"/>
              </a:spcBef>
              <a:spcAft>
                <a:spcPts val="0"/>
              </a:spcAft>
              <a:buSzPts val="1900"/>
              <a:buChar char="○"/>
              <a:defRPr/>
            </a:lvl5pPr>
            <a:lvl6pPr indent="-349250" lvl="5" marL="2743200" rtl="0" algn="ctr">
              <a:spcBef>
                <a:spcPts val="2100"/>
              </a:spcBef>
              <a:spcAft>
                <a:spcPts val="0"/>
              </a:spcAft>
              <a:buSzPts val="1900"/>
              <a:buChar char="■"/>
              <a:defRPr/>
            </a:lvl6pPr>
            <a:lvl7pPr indent="-349250" lvl="6" marL="3200400" rtl="0" algn="ctr">
              <a:spcBef>
                <a:spcPts val="2100"/>
              </a:spcBef>
              <a:spcAft>
                <a:spcPts val="0"/>
              </a:spcAft>
              <a:buSzPts val="1900"/>
              <a:buChar char="●"/>
              <a:defRPr/>
            </a:lvl7pPr>
            <a:lvl8pPr indent="-349250" lvl="7" marL="3657600" rtl="0" algn="ctr">
              <a:spcBef>
                <a:spcPts val="2100"/>
              </a:spcBef>
              <a:spcAft>
                <a:spcPts val="0"/>
              </a:spcAft>
              <a:buSzPts val="1900"/>
              <a:buChar char="○"/>
              <a:defRPr/>
            </a:lvl8pPr>
            <a:lvl9pPr indent="-349250" lvl="8" marL="4114800" rtl="0" algn="ctr">
              <a:spcBef>
                <a:spcPts val="2100"/>
              </a:spcBef>
              <a:spcAft>
                <a:spcPts val="2100"/>
              </a:spcAft>
              <a:buSzPts val="1900"/>
              <a:buChar char="■"/>
              <a:defRPr/>
            </a:lvl9pPr>
          </a:lstStyle>
          <a:p/>
        </p:txBody>
      </p:sp>
      <p:sp>
        <p:nvSpPr>
          <p:cNvPr id="102" name="Google Shape;102;g5c5910c730_0_75"/>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03" name="Shape 103"/>
        <p:cNvGrpSpPr/>
        <p:nvPr/>
      </p:nvGrpSpPr>
      <p:grpSpPr>
        <a:xfrm>
          <a:off x="0" y="0"/>
          <a:ext cx="0" cy="0"/>
          <a:chOff x="0" y="0"/>
          <a:chExt cx="0" cy="0"/>
        </a:xfrm>
      </p:grpSpPr>
      <p:sp>
        <p:nvSpPr>
          <p:cNvPr id="104" name="Google Shape;104;g5c5910c730_0_79"/>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bg>
      <p:bgPr>
        <a:blipFill>
          <a:blip r:embed="rId2">
            <a:alphaModFix/>
          </a:blip>
          <a:stretch>
            <a:fillRect/>
          </a:stretch>
        </a:blipFill>
      </p:bgPr>
    </p:bg>
    <p:spTree>
      <p:nvGrpSpPr>
        <p:cNvPr id="105" name="Shape 105"/>
        <p:cNvGrpSpPr/>
        <p:nvPr/>
      </p:nvGrpSpPr>
      <p:grpSpPr>
        <a:xfrm>
          <a:off x="0" y="0"/>
          <a:ext cx="0" cy="0"/>
          <a:chOff x="0" y="0"/>
          <a:chExt cx="0" cy="0"/>
        </a:xfrm>
      </p:grpSpPr>
      <p:sp>
        <p:nvSpPr>
          <p:cNvPr id="106" name="Google Shape;106;g5c5910c730_0_81"/>
          <p:cNvSpPr txBox="1"/>
          <p:nvPr>
            <p:ph idx="10" type="dt"/>
          </p:nvPr>
        </p:nvSpPr>
        <p:spPr>
          <a:xfrm>
            <a:off x="838200" y="6356350"/>
            <a:ext cx="2743200" cy="365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7" name="Google Shape;107;g5c5910c730_0_81"/>
          <p:cNvSpPr txBox="1"/>
          <p:nvPr>
            <p:ph idx="11" type="ftr"/>
          </p:nvPr>
        </p:nvSpPr>
        <p:spPr>
          <a:xfrm>
            <a:off x="4038600" y="6356350"/>
            <a:ext cx="4114800" cy="3651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8" name="Google Shape;108;g5c5910c730_0_8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109" name="Google Shape;109;g5c5910c730_0_81"/>
          <p:cNvSpPr txBox="1"/>
          <p:nvPr>
            <p:ph idx="1" type="body"/>
          </p:nvPr>
        </p:nvSpPr>
        <p:spPr>
          <a:xfrm>
            <a:off x="415600" y="1536633"/>
            <a:ext cx="11360700" cy="45552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90000"/>
              </a:lnSpc>
              <a:spcBef>
                <a:spcPts val="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0" name="Google Shape;110;g5c5910c730_0_81"/>
          <p:cNvSpPr txBox="1"/>
          <p:nvPr>
            <p:ph type="title"/>
          </p:nvPr>
        </p:nvSpPr>
        <p:spPr>
          <a:xfrm>
            <a:off x="415600" y="593366"/>
            <a:ext cx="11360700" cy="7635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0"/>
              </a:spcBef>
              <a:spcAft>
                <a:spcPts val="0"/>
              </a:spcAft>
              <a:buClr>
                <a:schemeClr val="dk1"/>
              </a:buClr>
              <a:buSzPts val="4400"/>
              <a:buNone/>
              <a:defRPr i="0" sz="4400" u="none" cap="none" strike="noStrike">
                <a:solidFill>
                  <a:schemeClr val="dk1"/>
                </a:solidFill>
              </a:defRPr>
            </a:lvl1pPr>
            <a:lvl2pPr lvl="1" marR="0" rtl="0" algn="l">
              <a:lnSpc>
                <a:spcPct val="100000"/>
              </a:lnSpc>
              <a:spcBef>
                <a:spcPts val="0"/>
              </a:spcBef>
              <a:spcAft>
                <a:spcPts val="0"/>
              </a:spcAft>
              <a:buClr>
                <a:srgbClr val="000000"/>
              </a:buClr>
              <a:buSzPts val="1800"/>
              <a:buNone/>
              <a:defRPr i="0" sz="1800" u="none" cap="none" strike="noStrike">
                <a:solidFill>
                  <a:srgbClr val="000000"/>
                </a:solidFill>
              </a:defRPr>
            </a:lvl2pPr>
            <a:lvl3pPr lvl="2" marR="0" rtl="0" algn="l">
              <a:lnSpc>
                <a:spcPct val="100000"/>
              </a:lnSpc>
              <a:spcBef>
                <a:spcPts val="0"/>
              </a:spcBef>
              <a:spcAft>
                <a:spcPts val="0"/>
              </a:spcAft>
              <a:buClr>
                <a:srgbClr val="000000"/>
              </a:buClr>
              <a:buSzPts val="1800"/>
              <a:buNone/>
              <a:defRPr i="0" sz="1800" u="none" cap="none" strike="noStrike">
                <a:solidFill>
                  <a:srgbClr val="000000"/>
                </a:solidFill>
              </a:defRPr>
            </a:lvl3pPr>
            <a:lvl4pPr lvl="3" marR="0" rtl="0" algn="l">
              <a:lnSpc>
                <a:spcPct val="100000"/>
              </a:lnSpc>
              <a:spcBef>
                <a:spcPts val="0"/>
              </a:spcBef>
              <a:spcAft>
                <a:spcPts val="0"/>
              </a:spcAft>
              <a:buClr>
                <a:srgbClr val="000000"/>
              </a:buClr>
              <a:buSzPts val="1800"/>
              <a:buNone/>
              <a:defRPr i="0" sz="1800" u="none" cap="none" strike="noStrike">
                <a:solidFill>
                  <a:srgbClr val="000000"/>
                </a:solidFill>
              </a:defRPr>
            </a:lvl4pPr>
            <a:lvl5pPr lvl="4" marR="0" rtl="0" algn="l">
              <a:lnSpc>
                <a:spcPct val="100000"/>
              </a:lnSpc>
              <a:spcBef>
                <a:spcPts val="0"/>
              </a:spcBef>
              <a:spcAft>
                <a:spcPts val="0"/>
              </a:spcAft>
              <a:buClr>
                <a:srgbClr val="000000"/>
              </a:buClr>
              <a:buSzPts val="1800"/>
              <a:buNone/>
              <a:defRPr i="0" sz="1800" u="none" cap="none" strike="noStrike">
                <a:solidFill>
                  <a:srgbClr val="000000"/>
                </a:solidFill>
              </a:defRPr>
            </a:lvl5pPr>
            <a:lvl6pPr lvl="5" marR="0" rtl="0" algn="l">
              <a:lnSpc>
                <a:spcPct val="100000"/>
              </a:lnSpc>
              <a:spcBef>
                <a:spcPts val="0"/>
              </a:spcBef>
              <a:spcAft>
                <a:spcPts val="0"/>
              </a:spcAft>
              <a:buClr>
                <a:srgbClr val="000000"/>
              </a:buClr>
              <a:buSzPts val="1800"/>
              <a:buNone/>
              <a:defRPr i="0" sz="1800" u="none" cap="none" strike="noStrike">
                <a:solidFill>
                  <a:srgbClr val="000000"/>
                </a:solidFill>
              </a:defRPr>
            </a:lvl6pPr>
            <a:lvl7pPr lvl="6" marR="0" rtl="0" algn="l">
              <a:lnSpc>
                <a:spcPct val="100000"/>
              </a:lnSpc>
              <a:spcBef>
                <a:spcPts val="0"/>
              </a:spcBef>
              <a:spcAft>
                <a:spcPts val="0"/>
              </a:spcAft>
              <a:buClr>
                <a:srgbClr val="000000"/>
              </a:buClr>
              <a:buSzPts val="1800"/>
              <a:buNone/>
              <a:defRPr i="0" sz="1800" u="none" cap="none" strike="noStrike">
                <a:solidFill>
                  <a:srgbClr val="000000"/>
                </a:solidFill>
              </a:defRPr>
            </a:lvl7pPr>
            <a:lvl8pPr lvl="7" marR="0" rtl="0" algn="l">
              <a:lnSpc>
                <a:spcPct val="100000"/>
              </a:lnSpc>
              <a:spcBef>
                <a:spcPts val="0"/>
              </a:spcBef>
              <a:spcAft>
                <a:spcPts val="0"/>
              </a:spcAft>
              <a:buClr>
                <a:srgbClr val="000000"/>
              </a:buClr>
              <a:buSzPts val="1800"/>
              <a:buNone/>
              <a:defRPr i="0" sz="1800" u="none" cap="none" strike="noStrike">
                <a:solidFill>
                  <a:srgbClr val="000000"/>
                </a:solidFill>
              </a:defRPr>
            </a:lvl8pPr>
            <a:lvl9pPr lvl="8" marR="0" rtl="0" algn="l">
              <a:lnSpc>
                <a:spcPct val="100000"/>
              </a:lnSpc>
              <a:spcBef>
                <a:spcPts val="0"/>
              </a:spcBef>
              <a:spcAft>
                <a:spcPts val="0"/>
              </a:spcAft>
              <a:buClr>
                <a:srgbClr val="000000"/>
              </a:buClr>
              <a:buSzPts val="1800"/>
              <a:buNone/>
              <a:defRPr i="0" sz="1800" u="none" cap="none" strike="noStrike">
                <a:solidFill>
                  <a:srgbClr val="000000"/>
                </a:solidFill>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17" name="Shape 117"/>
        <p:cNvGrpSpPr/>
        <p:nvPr/>
      </p:nvGrpSpPr>
      <p:grpSpPr>
        <a:xfrm>
          <a:off x="0" y="0"/>
          <a:ext cx="0" cy="0"/>
          <a:chOff x="0" y="0"/>
          <a:chExt cx="0" cy="0"/>
        </a:xfrm>
      </p:grpSpPr>
      <p:sp>
        <p:nvSpPr>
          <p:cNvPr id="118" name="Google Shape;118;g5c5910c730_0_93"/>
          <p:cNvSpPr txBox="1"/>
          <p:nvPr>
            <p:ph type="ctrTitle"/>
          </p:nvPr>
        </p:nvSpPr>
        <p:spPr>
          <a:xfrm>
            <a:off x="914400" y="2130425"/>
            <a:ext cx="10363200" cy="14700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19" name="Google Shape;119;g5c5910c730_0_93"/>
          <p:cNvSpPr txBox="1"/>
          <p:nvPr>
            <p:ph idx="1" type="subTitle"/>
          </p:nvPr>
        </p:nvSpPr>
        <p:spPr>
          <a:xfrm>
            <a:off x="1828800" y="3886200"/>
            <a:ext cx="8534400" cy="1752600"/>
          </a:xfrm>
          <a:prstGeom prst="rect">
            <a:avLst/>
          </a:prstGeom>
          <a:noFill/>
          <a:ln>
            <a:noFill/>
          </a:ln>
        </p:spPr>
        <p:txBody>
          <a:bodyPr anchorCtr="0" anchor="t" bIns="45700" lIns="91425" spcFirstLastPara="1" rIns="91425" wrap="square" tIns="45700">
            <a:noAutofit/>
          </a:bodyPr>
          <a:lstStyle>
            <a:lvl1pPr lvl="0" rtl="0" algn="ctr">
              <a:spcBef>
                <a:spcPts val="640"/>
              </a:spcBef>
              <a:spcAft>
                <a:spcPts val="0"/>
              </a:spcAft>
              <a:buClr>
                <a:srgbClr val="888888"/>
              </a:buClr>
              <a:buSzPts val="3200"/>
              <a:buNone/>
              <a:defRPr>
                <a:solidFill>
                  <a:srgbClr val="888888"/>
                </a:solidFill>
              </a:defRPr>
            </a:lvl1pPr>
            <a:lvl2pPr lvl="1" rtl="0" algn="ctr">
              <a:spcBef>
                <a:spcPts val="560"/>
              </a:spcBef>
              <a:spcAft>
                <a:spcPts val="0"/>
              </a:spcAft>
              <a:buClr>
                <a:srgbClr val="888888"/>
              </a:buClr>
              <a:buSzPts val="2800"/>
              <a:buNone/>
              <a:defRPr>
                <a:solidFill>
                  <a:srgbClr val="888888"/>
                </a:solidFill>
              </a:defRPr>
            </a:lvl2pPr>
            <a:lvl3pPr lvl="2" rtl="0" algn="ctr">
              <a:spcBef>
                <a:spcPts val="480"/>
              </a:spcBef>
              <a:spcAft>
                <a:spcPts val="0"/>
              </a:spcAft>
              <a:buClr>
                <a:srgbClr val="888888"/>
              </a:buClr>
              <a:buSzPts val="2400"/>
              <a:buNone/>
              <a:defRPr>
                <a:solidFill>
                  <a:srgbClr val="888888"/>
                </a:solidFill>
              </a:defRPr>
            </a:lvl3pPr>
            <a:lvl4pPr lvl="3" rtl="0" algn="ctr">
              <a:spcBef>
                <a:spcPts val="400"/>
              </a:spcBef>
              <a:spcAft>
                <a:spcPts val="0"/>
              </a:spcAft>
              <a:buClr>
                <a:srgbClr val="888888"/>
              </a:buClr>
              <a:buSzPts val="2000"/>
              <a:buNone/>
              <a:defRPr>
                <a:solidFill>
                  <a:srgbClr val="888888"/>
                </a:solidFill>
              </a:defRPr>
            </a:lvl4pPr>
            <a:lvl5pPr lvl="4" rtl="0" algn="ctr">
              <a:spcBef>
                <a:spcPts val="400"/>
              </a:spcBef>
              <a:spcAft>
                <a:spcPts val="0"/>
              </a:spcAft>
              <a:buClr>
                <a:srgbClr val="888888"/>
              </a:buClr>
              <a:buSzPts val="2000"/>
              <a:buNone/>
              <a:defRPr>
                <a:solidFill>
                  <a:srgbClr val="888888"/>
                </a:solidFill>
              </a:defRPr>
            </a:lvl5pPr>
            <a:lvl6pPr lvl="5" rtl="0" algn="ctr">
              <a:spcBef>
                <a:spcPts val="400"/>
              </a:spcBef>
              <a:spcAft>
                <a:spcPts val="0"/>
              </a:spcAft>
              <a:buClr>
                <a:srgbClr val="888888"/>
              </a:buClr>
              <a:buSzPts val="2000"/>
              <a:buNone/>
              <a:defRPr>
                <a:solidFill>
                  <a:srgbClr val="888888"/>
                </a:solidFill>
              </a:defRPr>
            </a:lvl6pPr>
            <a:lvl7pPr lvl="6" rtl="0" algn="ctr">
              <a:spcBef>
                <a:spcPts val="400"/>
              </a:spcBef>
              <a:spcAft>
                <a:spcPts val="0"/>
              </a:spcAft>
              <a:buClr>
                <a:srgbClr val="888888"/>
              </a:buClr>
              <a:buSzPts val="2000"/>
              <a:buNone/>
              <a:defRPr>
                <a:solidFill>
                  <a:srgbClr val="888888"/>
                </a:solidFill>
              </a:defRPr>
            </a:lvl7pPr>
            <a:lvl8pPr lvl="7" rtl="0" algn="ctr">
              <a:spcBef>
                <a:spcPts val="400"/>
              </a:spcBef>
              <a:spcAft>
                <a:spcPts val="0"/>
              </a:spcAft>
              <a:buClr>
                <a:srgbClr val="888888"/>
              </a:buClr>
              <a:buSzPts val="2000"/>
              <a:buNone/>
              <a:defRPr>
                <a:solidFill>
                  <a:srgbClr val="888888"/>
                </a:solidFill>
              </a:defRPr>
            </a:lvl8pPr>
            <a:lvl9pPr lvl="8" rtl="0" algn="ctr">
              <a:spcBef>
                <a:spcPts val="400"/>
              </a:spcBef>
              <a:spcAft>
                <a:spcPts val="0"/>
              </a:spcAft>
              <a:buClr>
                <a:srgbClr val="888888"/>
              </a:buClr>
              <a:buSzPts val="2000"/>
              <a:buNone/>
              <a:defRPr>
                <a:solidFill>
                  <a:srgbClr val="888888"/>
                </a:solidFill>
              </a:defRPr>
            </a:lvl9pPr>
          </a:lstStyle>
          <a:p/>
        </p:txBody>
      </p:sp>
      <p:sp>
        <p:nvSpPr>
          <p:cNvPr id="120" name="Google Shape;120;g5c5910c730_0_93"/>
          <p:cNvSpPr txBox="1"/>
          <p:nvPr>
            <p:ph idx="10" type="dt"/>
          </p:nvPr>
        </p:nvSpPr>
        <p:spPr>
          <a:xfrm>
            <a:off x="609600" y="6356350"/>
            <a:ext cx="28449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1" name="Google Shape;121;g5c5910c730_0_93"/>
          <p:cNvSpPr txBox="1"/>
          <p:nvPr>
            <p:ph idx="11" type="ftr"/>
          </p:nvPr>
        </p:nvSpPr>
        <p:spPr>
          <a:xfrm>
            <a:off x="4165600" y="6356350"/>
            <a:ext cx="38607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2" name="Google Shape;122;g5c5910c730_0_93"/>
          <p:cNvSpPr txBox="1"/>
          <p:nvPr>
            <p:ph idx="12" type="sldNum"/>
          </p:nvPr>
        </p:nvSpPr>
        <p:spPr>
          <a:xfrm>
            <a:off x="8737600" y="6356350"/>
            <a:ext cx="28449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123" name="Shape 123"/>
        <p:cNvGrpSpPr/>
        <p:nvPr/>
      </p:nvGrpSpPr>
      <p:grpSpPr>
        <a:xfrm>
          <a:off x="0" y="0"/>
          <a:ext cx="0" cy="0"/>
          <a:chOff x="0" y="0"/>
          <a:chExt cx="0" cy="0"/>
        </a:xfrm>
      </p:grpSpPr>
      <p:sp>
        <p:nvSpPr>
          <p:cNvPr id="124" name="Google Shape;124;g5c5910c730_0_9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25" name="Google Shape;125;g5c5910c730_0_99"/>
          <p:cNvSpPr txBox="1"/>
          <p:nvPr>
            <p:ph idx="1" type="body"/>
          </p:nvPr>
        </p:nvSpPr>
        <p:spPr>
          <a:xfrm>
            <a:off x="609600" y="1600200"/>
            <a:ext cx="10972800" cy="45261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126" name="Google Shape;126;g5c5910c730_0_99"/>
          <p:cNvSpPr txBox="1"/>
          <p:nvPr>
            <p:ph idx="10" type="dt"/>
          </p:nvPr>
        </p:nvSpPr>
        <p:spPr>
          <a:xfrm>
            <a:off x="609600" y="6356350"/>
            <a:ext cx="28449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7" name="Google Shape;127;g5c5910c730_0_99"/>
          <p:cNvSpPr txBox="1"/>
          <p:nvPr>
            <p:ph idx="11" type="ftr"/>
          </p:nvPr>
        </p:nvSpPr>
        <p:spPr>
          <a:xfrm>
            <a:off x="4165600" y="6356350"/>
            <a:ext cx="38607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8" name="Google Shape;128;g5c5910c730_0_99"/>
          <p:cNvSpPr txBox="1"/>
          <p:nvPr>
            <p:ph idx="12" type="sldNum"/>
          </p:nvPr>
        </p:nvSpPr>
        <p:spPr>
          <a:xfrm>
            <a:off x="8737600" y="6356350"/>
            <a:ext cx="28449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29" name="Shape 129"/>
        <p:cNvGrpSpPr/>
        <p:nvPr/>
      </p:nvGrpSpPr>
      <p:grpSpPr>
        <a:xfrm>
          <a:off x="0" y="0"/>
          <a:ext cx="0" cy="0"/>
          <a:chOff x="0" y="0"/>
          <a:chExt cx="0" cy="0"/>
        </a:xfrm>
      </p:grpSpPr>
      <p:sp>
        <p:nvSpPr>
          <p:cNvPr id="130" name="Google Shape;130;g5c5910c730_0_105"/>
          <p:cNvSpPr txBox="1"/>
          <p:nvPr>
            <p:ph type="title"/>
          </p:nvPr>
        </p:nvSpPr>
        <p:spPr>
          <a:xfrm>
            <a:off x="963084" y="4406900"/>
            <a:ext cx="10363200" cy="1362000"/>
          </a:xfrm>
          <a:prstGeom prst="rect">
            <a:avLst/>
          </a:prstGeom>
          <a:noFill/>
          <a:ln>
            <a:noFill/>
          </a:ln>
        </p:spPr>
        <p:txBody>
          <a:bodyPr anchorCtr="0" anchor="t" bIns="45700" lIns="91425" spcFirstLastPara="1" rIns="91425" wrap="square" tIns="45700">
            <a:noAutofit/>
          </a:bodyPr>
          <a:lstStyle>
            <a:lvl1pPr lvl="0" rtl="0" algn="l">
              <a:spcBef>
                <a:spcPts val="0"/>
              </a:spcBef>
              <a:spcAft>
                <a:spcPts val="0"/>
              </a:spcAft>
              <a:buClr>
                <a:schemeClr val="dk1"/>
              </a:buClr>
              <a:buSzPts val="4000"/>
              <a:buFont typeface="Calibri"/>
              <a:buNone/>
              <a:defRPr b="1" sz="4000" cap="none"/>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31" name="Google Shape;131;g5c5910c730_0_105"/>
          <p:cNvSpPr txBox="1"/>
          <p:nvPr>
            <p:ph idx="1" type="body"/>
          </p:nvPr>
        </p:nvSpPr>
        <p:spPr>
          <a:xfrm>
            <a:off x="963084" y="2906713"/>
            <a:ext cx="10363200" cy="1500300"/>
          </a:xfrm>
          <a:prstGeom prst="rect">
            <a:avLst/>
          </a:prstGeom>
          <a:noFill/>
          <a:ln>
            <a:noFill/>
          </a:ln>
        </p:spPr>
        <p:txBody>
          <a:bodyPr anchorCtr="0" anchor="b" bIns="45700" lIns="91425" spcFirstLastPara="1" rIns="91425" wrap="square" tIns="45700">
            <a:noAutofit/>
          </a:bodyPr>
          <a:lstStyle>
            <a:lvl1pPr indent="-228600" lvl="0" marL="457200" rtl="0" algn="l">
              <a:spcBef>
                <a:spcPts val="400"/>
              </a:spcBef>
              <a:spcAft>
                <a:spcPts val="0"/>
              </a:spcAft>
              <a:buClr>
                <a:srgbClr val="888888"/>
              </a:buClr>
              <a:buSzPts val="2000"/>
              <a:buNone/>
              <a:defRPr sz="2000">
                <a:solidFill>
                  <a:srgbClr val="888888"/>
                </a:solidFill>
              </a:defRPr>
            </a:lvl1pPr>
            <a:lvl2pPr indent="-228600" lvl="1" marL="914400" rtl="0" algn="l">
              <a:spcBef>
                <a:spcPts val="360"/>
              </a:spcBef>
              <a:spcAft>
                <a:spcPts val="0"/>
              </a:spcAft>
              <a:buClr>
                <a:srgbClr val="888888"/>
              </a:buClr>
              <a:buSzPts val="1800"/>
              <a:buNone/>
              <a:defRPr sz="1800">
                <a:solidFill>
                  <a:srgbClr val="888888"/>
                </a:solidFill>
              </a:defRPr>
            </a:lvl2pPr>
            <a:lvl3pPr indent="-228600" lvl="2" marL="1371600" rtl="0" algn="l">
              <a:spcBef>
                <a:spcPts val="320"/>
              </a:spcBef>
              <a:spcAft>
                <a:spcPts val="0"/>
              </a:spcAft>
              <a:buClr>
                <a:srgbClr val="888888"/>
              </a:buClr>
              <a:buSzPts val="1600"/>
              <a:buNone/>
              <a:defRPr sz="1600">
                <a:solidFill>
                  <a:srgbClr val="888888"/>
                </a:solidFill>
              </a:defRPr>
            </a:lvl3pPr>
            <a:lvl4pPr indent="-228600" lvl="3" marL="1828800" rtl="0" algn="l">
              <a:spcBef>
                <a:spcPts val="280"/>
              </a:spcBef>
              <a:spcAft>
                <a:spcPts val="0"/>
              </a:spcAft>
              <a:buClr>
                <a:srgbClr val="888888"/>
              </a:buClr>
              <a:buSzPts val="1400"/>
              <a:buNone/>
              <a:defRPr sz="1400">
                <a:solidFill>
                  <a:srgbClr val="888888"/>
                </a:solidFill>
              </a:defRPr>
            </a:lvl4pPr>
            <a:lvl5pPr indent="-228600" lvl="4" marL="2286000" rtl="0" algn="l">
              <a:spcBef>
                <a:spcPts val="280"/>
              </a:spcBef>
              <a:spcAft>
                <a:spcPts val="0"/>
              </a:spcAft>
              <a:buClr>
                <a:srgbClr val="888888"/>
              </a:buClr>
              <a:buSzPts val="1400"/>
              <a:buNone/>
              <a:defRPr sz="1400">
                <a:solidFill>
                  <a:srgbClr val="888888"/>
                </a:solidFill>
              </a:defRPr>
            </a:lvl5pPr>
            <a:lvl6pPr indent="-228600" lvl="5" marL="2743200" rtl="0" algn="l">
              <a:spcBef>
                <a:spcPts val="280"/>
              </a:spcBef>
              <a:spcAft>
                <a:spcPts val="0"/>
              </a:spcAft>
              <a:buClr>
                <a:srgbClr val="888888"/>
              </a:buClr>
              <a:buSzPts val="1400"/>
              <a:buNone/>
              <a:defRPr sz="1400">
                <a:solidFill>
                  <a:srgbClr val="888888"/>
                </a:solidFill>
              </a:defRPr>
            </a:lvl6pPr>
            <a:lvl7pPr indent="-228600" lvl="6" marL="3200400" rtl="0" algn="l">
              <a:spcBef>
                <a:spcPts val="280"/>
              </a:spcBef>
              <a:spcAft>
                <a:spcPts val="0"/>
              </a:spcAft>
              <a:buClr>
                <a:srgbClr val="888888"/>
              </a:buClr>
              <a:buSzPts val="1400"/>
              <a:buNone/>
              <a:defRPr sz="1400">
                <a:solidFill>
                  <a:srgbClr val="888888"/>
                </a:solidFill>
              </a:defRPr>
            </a:lvl7pPr>
            <a:lvl8pPr indent="-228600" lvl="7" marL="3657600" rtl="0" algn="l">
              <a:spcBef>
                <a:spcPts val="280"/>
              </a:spcBef>
              <a:spcAft>
                <a:spcPts val="0"/>
              </a:spcAft>
              <a:buClr>
                <a:srgbClr val="888888"/>
              </a:buClr>
              <a:buSzPts val="1400"/>
              <a:buNone/>
              <a:defRPr sz="1400">
                <a:solidFill>
                  <a:srgbClr val="888888"/>
                </a:solidFill>
              </a:defRPr>
            </a:lvl8pPr>
            <a:lvl9pPr indent="-228600" lvl="8" marL="4114800" rtl="0" algn="l">
              <a:spcBef>
                <a:spcPts val="280"/>
              </a:spcBef>
              <a:spcAft>
                <a:spcPts val="0"/>
              </a:spcAft>
              <a:buClr>
                <a:srgbClr val="888888"/>
              </a:buClr>
              <a:buSzPts val="1400"/>
              <a:buNone/>
              <a:defRPr sz="1400">
                <a:solidFill>
                  <a:srgbClr val="888888"/>
                </a:solidFill>
              </a:defRPr>
            </a:lvl9pPr>
          </a:lstStyle>
          <a:p/>
        </p:txBody>
      </p:sp>
      <p:sp>
        <p:nvSpPr>
          <p:cNvPr id="132" name="Google Shape;132;g5c5910c730_0_105"/>
          <p:cNvSpPr txBox="1"/>
          <p:nvPr>
            <p:ph idx="10" type="dt"/>
          </p:nvPr>
        </p:nvSpPr>
        <p:spPr>
          <a:xfrm>
            <a:off x="609600" y="6356350"/>
            <a:ext cx="28449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33" name="Google Shape;133;g5c5910c730_0_105"/>
          <p:cNvSpPr txBox="1"/>
          <p:nvPr>
            <p:ph idx="11" type="ftr"/>
          </p:nvPr>
        </p:nvSpPr>
        <p:spPr>
          <a:xfrm>
            <a:off x="4165600" y="6356350"/>
            <a:ext cx="38607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34" name="Google Shape;134;g5c5910c730_0_105"/>
          <p:cNvSpPr txBox="1"/>
          <p:nvPr>
            <p:ph idx="12" type="sldNum"/>
          </p:nvPr>
        </p:nvSpPr>
        <p:spPr>
          <a:xfrm>
            <a:off x="8737600" y="6356350"/>
            <a:ext cx="28449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135" name="Shape 135"/>
        <p:cNvGrpSpPr/>
        <p:nvPr/>
      </p:nvGrpSpPr>
      <p:grpSpPr>
        <a:xfrm>
          <a:off x="0" y="0"/>
          <a:ext cx="0" cy="0"/>
          <a:chOff x="0" y="0"/>
          <a:chExt cx="0" cy="0"/>
        </a:xfrm>
      </p:grpSpPr>
      <p:sp>
        <p:nvSpPr>
          <p:cNvPr id="136" name="Google Shape;136;g5c5910c730_0_11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37" name="Google Shape;137;g5c5910c730_0_111"/>
          <p:cNvSpPr txBox="1"/>
          <p:nvPr>
            <p:ph idx="1" type="body"/>
          </p:nvPr>
        </p:nvSpPr>
        <p:spPr>
          <a:xfrm>
            <a:off x="609600" y="1600200"/>
            <a:ext cx="5384700" cy="4526100"/>
          </a:xfrm>
          <a:prstGeom prst="rect">
            <a:avLst/>
          </a:prstGeom>
          <a:noFill/>
          <a:ln>
            <a:noFill/>
          </a:ln>
        </p:spPr>
        <p:txBody>
          <a:bodyPr anchorCtr="0" anchor="t" bIns="45700" lIns="91425" spcFirstLastPara="1" rIns="91425" wrap="square" tIns="45700">
            <a:noAutofit/>
          </a:bodyPr>
          <a:lstStyle>
            <a:lvl1pPr indent="-406400" lvl="0" marL="457200" rtl="0" algn="l">
              <a:spcBef>
                <a:spcPts val="560"/>
              </a:spcBef>
              <a:spcAft>
                <a:spcPts val="0"/>
              </a:spcAft>
              <a:buClr>
                <a:schemeClr val="dk1"/>
              </a:buClr>
              <a:buSzPts val="2800"/>
              <a:buChar char="•"/>
              <a:defRPr sz="2800"/>
            </a:lvl1pPr>
            <a:lvl2pPr indent="-381000" lvl="1" marL="914400" rtl="0" algn="l">
              <a:spcBef>
                <a:spcPts val="480"/>
              </a:spcBef>
              <a:spcAft>
                <a:spcPts val="0"/>
              </a:spcAft>
              <a:buClr>
                <a:schemeClr val="dk1"/>
              </a:buClr>
              <a:buSzPts val="2400"/>
              <a:buChar char="–"/>
              <a:defRPr sz="2400"/>
            </a:lvl2pPr>
            <a:lvl3pPr indent="-355600" lvl="2" marL="1371600" rtl="0" algn="l">
              <a:spcBef>
                <a:spcPts val="400"/>
              </a:spcBef>
              <a:spcAft>
                <a:spcPts val="0"/>
              </a:spcAft>
              <a:buClr>
                <a:schemeClr val="dk1"/>
              </a:buClr>
              <a:buSzPts val="2000"/>
              <a:buChar char="•"/>
              <a:defRPr sz="2000"/>
            </a:lvl3pPr>
            <a:lvl4pPr indent="-342900" lvl="3" marL="1828800" rtl="0" algn="l">
              <a:spcBef>
                <a:spcPts val="360"/>
              </a:spcBef>
              <a:spcAft>
                <a:spcPts val="0"/>
              </a:spcAft>
              <a:buClr>
                <a:schemeClr val="dk1"/>
              </a:buClr>
              <a:buSzPts val="1800"/>
              <a:buChar char="–"/>
              <a:defRPr sz="1800"/>
            </a:lvl4pPr>
            <a:lvl5pPr indent="-342900" lvl="4" marL="2286000" rtl="0" algn="l">
              <a:spcBef>
                <a:spcPts val="360"/>
              </a:spcBef>
              <a:spcAft>
                <a:spcPts val="0"/>
              </a:spcAft>
              <a:buClr>
                <a:schemeClr val="dk1"/>
              </a:buClr>
              <a:buSzPts val="1800"/>
              <a:buChar char="»"/>
              <a:defRPr sz="1800"/>
            </a:lvl5pPr>
            <a:lvl6pPr indent="-342900" lvl="5" marL="2743200" rtl="0" algn="l">
              <a:spcBef>
                <a:spcPts val="360"/>
              </a:spcBef>
              <a:spcAft>
                <a:spcPts val="0"/>
              </a:spcAft>
              <a:buClr>
                <a:schemeClr val="dk1"/>
              </a:buClr>
              <a:buSzPts val="1800"/>
              <a:buChar char="•"/>
              <a:defRPr sz="1800"/>
            </a:lvl6pPr>
            <a:lvl7pPr indent="-342900" lvl="6" marL="3200400" rtl="0" algn="l">
              <a:spcBef>
                <a:spcPts val="360"/>
              </a:spcBef>
              <a:spcAft>
                <a:spcPts val="0"/>
              </a:spcAft>
              <a:buClr>
                <a:schemeClr val="dk1"/>
              </a:buClr>
              <a:buSzPts val="1800"/>
              <a:buChar char="•"/>
              <a:defRPr sz="1800"/>
            </a:lvl7pPr>
            <a:lvl8pPr indent="-342900" lvl="7" marL="3657600" rtl="0" algn="l">
              <a:spcBef>
                <a:spcPts val="360"/>
              </a:spcBef>
              <a:spcAft>
                <a:spcPts val="0"/>
              </a:spcAft>
              <a:buClr>
                <a:schemeClr val="dk1"/>
              </a:buClr>
              <a:buSzPts val="1800"/>
              <a:buChar char="•"/>
              <a:defRPr sz="1800"/>
            </a:lvl8pPr>
            <a:lvl9pPr indent="-342900" lvl="8" marL="4114800" rtl="0" algn="l">
              <a:spcBef>
                <a:spcPts val="360"/>
              </a:spcBef>
              <a:spcAft>
                <a:spcPts val="0"/>
              </a:spcAft>
              <a:buClr>
                <a:schemeClr val="dk1"/>
              </a:buClr>
              <a:buSzPts val="1800"/>
              <a:buChar char="•"/>
              <a:defRPr sz="1800"/>
            </a:lvl9pPr>
          </a:lstStyle>
          <a:p/>
        </p:txBody>
      </p:sp>
      <p:sp>
        <p:nvSpPr>
          <p:cNvPr id="138" name="Google Shape;138;g5c5910c730_0_111"/>
          <p:cNvSpPr txBox="1"/>
          <p:nvPr>
            <p:ph idx="2" type="body"/>
          </p:nvPr>
        </p:nvSpPr>
        <p:spPr>
          <a:xfrm>
            <a:off x="6197600" y="1600200"/>
            <a:ext cx="5384700" cy="4526100"/>
          </a:xfrm>
          <a:prstGeom prst="rect">
            <a:avLst/>
          </a:prstGeom>
          <a:noFill/>
          <a:ln>
            <a:noFill/>
          </a:ln>
        </p:spPr>
        <p:txBody>
          <a:bodyPr anchorCtr="0" anchor="t" bIns="45700" lIns="91425" spcFirstLastPara="1" rIns="91425" wrap="square" tIns="45700">
            <a:noAutofit/>
          </a:bodyPr>
          <a:lstStyle>
            <a:lvl1pPr indent="-406400" lvl="0" marL="457200" rtl="0" algn="l">
              <a:spcBef>
                <a:spcPts val="560"/>
              </a:spcBef>
              <a:spcAft>
                <a:spcPts val="0"/>
              </a:spcAft>
              <a:buClr>
                <a:schemeClr val="dk1"/>
              </a:buClr>
              <a:buSzPts val="2800"/>
              <a:buChar char="•"/>
              <a:defRPr sz="2800"/>
            </a:lvl1pPr>
            <a:lvl2pPr indent="-381000" lvl="1" marL="914400" rtl="0" algn="l">
              <a:spcBef>
                <a:spcPts val="480"/>
              </a:spcBef>
              <a:spcAft>
                <a:spcPts val="0"/>
              </a:spcAft>
              <a:buClr>
                <a:schemeClr val="dk1"/>
              </a:buClr>
              <a:buSzPts val="2400"/>
              <a:buChar char="–"/>
              <a:defRPr sz="2400"/>
            </a:lvl2pPr>
            <a:lvl3pPr indent="-355600" lvl="2" marL="1371600" rtl="0" algn="l">
              <a:spcBef>
                <a:spcPts val="400"/>
              </a:spcBef>
              <a:spcAft>
                <a:spcPts val="0"/>
              </a:spcAft>
              <a:buClr>
                <a:schemeClr val="dk1"/>
              </a:buClr>
              <a:buSzPts val="2000"/>
              <a:buChar char="•"/>
              <a:defRPr sz="2000"/>
            </a:lvl3pPr>
            <a:lvl4pPr indent="-342900" lvl="3" marL="1828800" rtl="0" algn="l">
              <a:spcBef>
                <a:spcPts val="360"/>
              </a:spcBef>
              <a:spcAft>
                <a:spcPts val="0"/>
              </a:spcAft>
              <a:buClr>
                <a:schemeClr val="dk1"/>
              </a:buClr>
              <a:buSzPts val="1800"/>
              <a:buChar char="–"/>
              <a:defRPr sz="1800"/>
            </a:lvl4pPr>
            <a:lvl5pPr indent="-342900" lvl="4" marL="2286000" rtl="0" algn="l">
              <a:spcBef>
                <a:spcPts val="360"/>
              </a:spcBef>
              <a:spcAft>
                <a:spcPts val="0"/>
              </a:spcAft>
              <a:buClr>
                <a:schemeClr val="dk1"/>
              </a:buClr>
              <a:buSzPts val="1800"/>
              <a:buChar char="»"/>
              <a:defRPr sz="1800"/>
            </a:lvl5pPr>
            <a:lvl6pPr indent="-342900" lvl="5" marL="2743200" rtl="0" algn="l">
              <a:spcBef>
                <a:spcPts val="360"/>
              </a:spcBef>
              <a:spcAft>
                <a:spcPts val="0"/>
              </a:spcAft>
              <a:buClr>
                <a:schemeClr val="dk1"/>
              </a:buClr>
              <a:buSzPts val="1800"/>
              <a:buChar char="•"/>
              <a:defRPr sz="1800"/>
            </a:lvl6pPr>
            <a:lvl7pPr indent="-342900" lvl="6" marL="3200400" rtl="0" algn="l">
              <a:spcBef>
                <a:spcPts val="360"/>
              </a:spcBef>
              <a:spcAft>
                <a:spcPts val="0"/>
              </a:spcAft>
              <a:buClr>
                <a:schemeClr val="dk1"/>
              </a:buClr>
              <a:buSzPts val="1800"/>
              <a:buChar char="•"/>
              <a:defRPr sz="1800"/>
            </a:lvl7pPr>
            <a:lvl8pPr indent="-342900" lvl="7" marL="3657600" rtl="0" algn="l">
              <a:spcBef>
                <a:spcPts val="360"/>
              </a:spcBef>
              <a:spcAft>
                <a:spcPts val="0"/>
              </a:spcAft>
              <a:buClr>
                <a:schemeClr val="dk1"/>
              </a:buClr>
              <a:buSzPts val="1800"/>
              <a:buChar char="•"/>
              <a:defRPr sz="1800"/>
            </a:lvl8pPr>
            <a:lvl9pPr indent="-342900" lvl="8" marL="4114800" rtl="0" algn="l">
              <a:spcBef>
                <a:spcPts val="360"/>
              </a:spcBef>
              <a:spcAft>
                <a:spcPts val="0"/>
              </a:spcAft>
              <a:buClr>
                <a:schemeClr val="dk1"/>
              </a:buClr>
              <a:buSzPts val="1800"/>
              <a:buChar char="•"/>
              <a:defRPr sz="1800"/>
            </a:lvl9pPr>
          </a:lstStyle>
          <a:p/>
        </p:txBody>
      </p:sp>
      <p:sp>
        <p:nvSpPr>
          <p:cNvPr id="139" name="Google Shape;139;g5c5910c730_0_111"/>
          <p:cNvSpPr txBox="1"/>
          <p:nvPr>
            <p:ph idx="10" type="dt"/>
          </p:nvPr>
        </p:nvSpPr>
        <p:spPr>
          <a:xfrm>
            <a:off x="609600" y="6356350"/>
            <a:ext cx="28449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40" name="Google Shape;140;g5c5910c730_0_111"/>
          <p:cNvSpPr txBox="1"/>
          <p:nvPr>
            <p:ph idx="11" type="ftr"/>
          </p:nvPr>
        </p:nvSpPr>
        <p:spPr>
          <a:xfrm>
            <a:off x="4165600" y="6356350"/>
            <a:ext cx="38607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41" name="Google Shape;141;g5c5910c730_0_111"/>
          <p:cNvSpPr txBox="1"/>
          <p:nvPr>
            <p:ph idx="12" type="sldNum"/>
          </p:nvPr>
        </p:nvSpPr>
        <p:spPr>
          <a:xfrm>
            <a:off x="8737600" y="6356350"/>
            <a:ext cx="28449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142" name="Shape 142"/>
        <p:cNvGrpSpPr/>
        <p:nvPr/>
      </p:nvGrpSpPr>
      <p:grpSpPr>
        <a:xfrm>
          <a:off x="0" y="0"/>
          <a:ext cx="0" cy="0"/>
          <a:chOff x="0" y="0"/>
          <a:chExt cx="0" cy="0"/>
        </a:xfrm>
      </p:grpSpPr>
      <p:sp>
        <p:nvSpPr>
          <p:cNvPr id="143" name="Google Shape;143;g5c5910c730_0_11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Clr>
                <a:schemeClr val="dk1"/>
              </a:buClr>
              <a:buSzPts val="4400"/>
              <a:buFont typeface="Calibri"/>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44" name="Google Shape;144;g5c5910c730_0_118"/>
          <p:cNvSpPr txBox="1"/>
          <p:nvPr>
            <p:ph idx="1" type="body"/>
          </p:nvPr>
        </p:nvSpPr>
        <p:spPr>
          <a:xfrm>
            <a:off x="609600" y="1535113"/>
            <a:ext cx="5386800" cy="639900"/>
          </a:xfrm>
          <a:prstGeom prst="rect">
            <a:avLst/>
          </a:prstGeom>
          <a:noFill/>
          <a:ln>
            <a:noFill/>
          </a:ln>
        </p:spPr>
        <p:txBody>
          <a:bodyPr anchorCtr="0" anchor="b" bIns="45700" lIns="91425" spcFirstLastPara="1" rIns="91425" wrap="square" tIns="45700">
            <a:noAutofit/>
          </a:bodyPr>
          <a:lstStyle>
            <a:lvl1pPr indent="-228600" lvl="0" marL="457200" rtl="0" algn="l">
              <a:spcBef>
                <a:spcPts val="480"/>
              </a:spcBef>
              <a:spcAft>
                <a:spcPts val="0"/>
              </a:spcAft>
              <a:buClr>
                <a:schemeClr val="dk1"/>
              </a:buClr>
              <a:buSzPts val="2400"/>
              <a:buNone/>
              <a:defRPr b="1" sz="2400"/>
            </a:lvl1pPr>
            <a:lvl2pPr indent="-228600" lvl="1" marL="914400" rtl="0" algn="l">
              <a:spcBef>
                <a:spcPts val="400"/>
              </a:spcBef>
              <a:spcAft>
                <a:spcPts val="0"/>
              </a:spcAft>
              <a:buClr>
                <a:schemeClr val="dk1"/>
              </a:buClr>
              <a:buSzPts val="2000"/>
              <a:buNone/>
              <a:defRPr b="1" sz="2000"/>
            </a:lvl2pPr>
            <a:lvl3pPr indent="-228600" lvl="2" marL="1371600" rtl="0" algn="l">
              <a:spcBef>
                <a:spcPts val="360"/>
              </a:spcBef>
              <a:spcAft>
                <a:spcPts val="0"/>
              </a:spcAft>
              <a:buClr>
                <a:schemeClr val="dk1"/>
              </a:buClr>
              <a:buSzPts val="1800"/>
              <a:buNone/>
              <a:defRPr b="1" sz="1800"/>
            </a:lvl3pPr>
            <a:lvl4pPr indent="-228600" lvl="3" marL="1828800" rtl="0" algn="l">
              <a:spcBef>
                <a:spcPts val="320"/>
              </a:spcBef>
              <a:spcAft>
                <a:spcPts val="0"/>
              </a:spcAft>
              <a:buClr>
                <a:schemeClr val="dk1"/>
              </a:buClr>
              <a:buSzPts val="1600"/>
              <a:buNone/>
              <a:defRPr b="1" sz="1600"/>
            </a:lvl4pPr>
            <a:lvl5pPr indent="-228600" lvl="4" marL="2286000" rtl="0" algn="l">
              <a:spcBef>
                <a:spcPts val="320"/>
              </a:spcBef>
              <a:spcAft>
                <a:spcPts val="0"/>
              </a:spcAft>
              <a:buClr>
                <a:schemeClr val="dk1"/>
              </a:buClr>
              <a:buSzPts val="1600"/>
              <a:buNone/>
              <a:defRPr b="1" sz="1600"/>
            </a:lvl5pPr>
            <a:lvl6pPr indent="-228600" lvl="5" marL="2743200" rtl="0" algn="l">
              <a:spcBef>
                <a:spcPts val="320"/>
              </a:spcBef>
              <a:spcAft>
                <a:spcPts val="0"/>
              </a:spcAft>
              <a:buClr>
                <a:schemeClr val="dk1"/>
              </a:buClr>
              <a:buSzPts val="1600"/>
              <a:buNone/>
              <a:defRPr b="1" sz="1600"/>
            </a:lvl6pPr>
            <a:lvl7pPr indent="-228600" lvl="6" marL="3200400" rtl="0" algn="l">
              <a:spcBef>
                <a:spcPts val="320"/>
              </a:spcBef>
              <a:spcAft>
                <a:spcPts val="0"/>
              </a:spcAft>
              <a:buClr>
                <a:schemeClr val="dk1"/>
              </a:buClr>
              <a:buSzPts val="1600"/>
              <a:buNone/>
              <a:defRPr b="1" sz="1600"/>
            </a:lvl7pPr>
            <a:lvl8pPr indent="-228600" lvl="7" marL="3657600" rtl="0" algn="l">
              <a:spcBef>
                <a:spcPts val="320"/>
              </a:spcBef>
              <a:spcAft>
                <a:spcPts val="0"/>
              </a:spcAft>
              <a:buClr>
                <a:schemeClr val="dk1"/>
              </a:buClr>
              <a:buSzPts val="1600"/>
              <a:buNone/>
              <a:defRPr b="1" sz="1600"/>
            </a:lvl8pPr>
            <a:lvl9pPr indent="-228600" lvl="8" marL="4114800" rtl="0" algn="l">
              <a:spcBef>
                <a:spcPts val="320"/>
              </a:spcBef>
              <a:spcAft>
                <a:spcPts val="0"/>
              </a:spcAft>
              <a:buClr>
                <a:schemeClr val="dk1"/>
              </a:buClr>
              <a:buSzPts val="1600"/>
              <a:buNone/>
              <a:defRPr b="1" sz="1600"/>
            </a:lvl9pPr>
          </a:lstStyle>
          <a:p/>
        </p:txBody>
      </p:sp>
      <p:sp>
        <p:nvSpPr>
          <p:cNvPr id="145" name="Google Shape;145;g5c5910c730_0_118"/>
          <p:cNvSpPr txBox="1"/>
          <p:nvPr>
            <p:ph idx="2" type="body"/>
          </p:nvPr>
        </p:nvSpPr>
        <p:spPr>
          <a:xfrm>
            <a:off x="609600" y="2174875"/>
            <a:ext cx="5386800" cy="3951300"/>
          </a:xfrm>
          <a:prstGeom prst="rect">
            <a:avLst/>
          </a:prstGeom>
          <a:noFill/>
          <a:ln>
            <a:noFill/>
          </a:ln>
        </p:spPr>
        <p:txBody>
          <a:bodyPr anchorCtr="0" anchor="t" bIns="45700" lIns="91425" spcFirstLastPara="1" rIns="91425" wrap="square" tIns="45700">
            <a:noAutofit/>
          </a:bodyPr>
          <a:lstStyle>
            <a:lvl1pPr indent="-381000" lvl="0" marL="457200" rtl="0" algn="l">
              <a:spcBef>
                <a:spcPts val="480"/>
              </a:spcBef>
              <a:spcAft>
                <a:spcPts val="0"/>
              </a:spcAft>
              <a:buClr>
                <a:schemeClr val="dk1"/>
              </a:buClr>
              <a:buSzPts val="2400"/>
              <a:buChar char="•"/>
              <a:defRPr sz="2400"/>
            </a:lvl1pPr>
            <a:lvl2pPr indent="-355600" lvl="1" marL="914400" rtl="0" algn="l">
              <a:spcBef>
                <a:spcPts val="400"/>
              </a:spcBef>
              <a:spcAft>
                <a:spcPts val="0"/>
              </a:spcAft>
              <a:buClr>
                <a:schemeClr val="dk1"/>
              </a:buClr>
              <a:buSzPts val="2000"/>
              <a:buChar char="–"/>
              <a:defRPr sz="2000"/>
            </a:lvl2pPr>
            <a:lvl3pPr indent="-342900" lvl="2" marL="1371600" rtl="0" algn="l">
              <a:spcBef>
                <a:spcPts val="360"/>
              </a:spcBef>
              <a:spcAft>
                <a:spcPts val="0"/>
              </a:spcAft>
              <a:buClr>
                <a:schemeClr val="dk1"/>
              </a:buClr>
              <a:buSzPts val="1800"/>
              <a:buChar char="•"/>
              <a:defRPr sz="1800"/>
            </a:lvl3pPr>
            <a:lvl4pPr indent="-330200" lvl="3" marL="1828800" rtl="0" algn="l">
              <a:spcBef>
                <a:spcPts val="320"/>
              </a:spcBef>
              <a:spcAft>
                <a:spcPts val="0"/>
              </a:spcAft>
              <a:buClr>
                <a:schemeClr val="dk1"/>
              </a:buClr>
              <a:buSzPts val="1600"/>
              <a:buChar char="–"/>
              <a:defRPr sz="1600"/>
            </a:lvl4pPr>
            <a:lvl5pPr indent="-330200" lvl="4" marL="2286000" rtl="0" algn="l">
              <a:spcBef>
                <a:spcPts val="320"/>
              </a:spcBef>
              <a:spcAft>
                <a:spcPts val="0"/>
              </a:spcAft>
              <a:buClr>
                <a:schemeClr val="dk1"/>
              </a:buClr>
              <a:buSzPts val="1600"/>
              <a:buChar char="»"/>
              <a:defRPr sz="1600"/>
            </a:lvl5pPr>
            <a:lvl6pPr indent="-330200" lvl="5" marL="2743200" rtl="0" algn="l">
              <a:spcBef>
                <a:spcPts val="320"/>
              </a:spcBef>
              <a:spcAft>
                <a:spcPts val="0"/>
              </a:spcAft>
              <a:buClr>
                <a:schemeClr val="dk1"/>
              </a:buClr>
              <a:buSzPts val="1600"/>
              <a:buChar char="•"/>
              <a:defRPr sz="1600"/>
            </a:lvl6pPr>
            <a:lvl7pPr indent="-330200" lvl="6" marL="3200400" rtl="0" algn="l">
              <a:spcBef>
                <a:spcPts val="320"/>
              </a:spcBef>
              <a:spcAft>
                <a:spcPts val="0"/>
              </a:spcAft>
              <a:buClr>
                <a:schemeClr val="dk1"/>
              </a:buClr>
              <a:buSzPts val="1600"/>
              <a:buChar char="•"/>
              <a:defRPr sz="1600"/>
            </a:lvl7pPr>
            <a:lvl8pPr indent="-330200" lvl="7" marL="3657600" rtl="0" algn="l">
              <a:spcBef>
                <a:spcPts val="320"/>
              </a:spcBef>
              <a:spcAft>
                <a:spcPts val="0"/>
              </a:spcAft>
              <a:buClr>
                <a:schemeClr val="dk1"/>
              </a:buClr>
              <a:buSzPts val="1600"/>
              <a:buChar char="•"/>
              <a:defRPr sz="1600"/>
            </a:lvl8pPr>
            <a:lvl9pPr indent="-330200" lvl="8" marL="4114800" rtl="0" algn="l">
              <a:spcBef>
                <a:spcPts val="320"/>
              </a:spcBef>
              <a:spcAft>
                <a:spcPts val="0"/>
              </a:spcAft>
              <a:buClr>
                <a:schemeClr val="dk1"/>
              </a:buClr>
              <a:buSzPts val="1600"/>
              <a:buChar char="•"/>
              <a:defRPr sz="1600"/>
            </a:lvl9pPr>
          </a:lstStyle>
          <a:p/>
        </p:txBody>
      </p:sp>
      <p:sp>
        <p:nvSpPr>
          <p:cNvPr id="146" name="Google Shape;146;g5c5910c730_0_118"/>
          <p:cNvSpPr txBox="1"/>
          <p:nvPr>
            <p:ph idx="3" type="body"/>
          </p:nvPr>
        </p:nvSpPr>
        <p:spPr>
          <a:xfrm>
            <a:off x="6193367" y="1535113"/>
            <a:ext cx="5389200" cy="639900"/>
          </a:xfrm>
          <a:prstGeom prst="rect">
            <a:avLst/>
          </a:prstGeom>
          <a:noFill/>
          <a:ln>
            <a:noFill/>
          </a:ln>
        </p:spPr>
        <p:txBody>
          <a:bodyPr anchorCtr="0" anchor="b" bIns="45700" lIns="91425" spcFirstLastPara="1" rIns="91425" wrap="square" tIns="45700">
            <a:noAutofit/>
          </a:bodyPr>
          <a:lstStyle>
            <a:lvl1pPr indent="-228600" lvl="0" marL="457200" rtl="0" algn="l">
              <a:spcBef>
                <a:spcPts val="480"/>
              </a:spcBef>
              <a:spcAft>
                <a:spcPts val="0"/>
              </a:spcAft>
              <a:buClr>
                <a:schemeClr val="dk1"/>
              </a:buClr>
              <a:buSzPts val="2400"/>
              <a:buNone/>
              <a:defRPr b="1" sz="2400"/>
            </a:lvl1pPr>
            <a:lvl2pPr indent="-228600" lvl="1" marL="914400" rtl="0" algn="l">
              <a:spcBef>
                <a:spcPts val="400"/>
              </a:spcBef>
              <a:spcAft>
                <a:spcPts val="0"/>
              </a:spcAft>
              <a:buClr>
                <a:schemeClr val="dk1"/>
              </a:buClr>
              <a:buSzPts val="2000"/>
              <a:buNone/>
              <a:defRPr b="1" sz="2000"/>
            </a:lvl2pPr>
            <a:lvl3pPr indent="-228600" lvl="2" marL="1371600" rtl="0" algn="l">
              <a:spcBef>
                <a:spcPts val="360"/>
              </a:spcBef>
              <a:spcAft>
                <a:spcPts val="0"/>
              </a:spcAft>
              <a:buClr>
                <a:schemeClr val="dk1"/>
              </a:buClr>
              <a:buSzPts val="1800"/>
              <a:buNone/>
              <a:defRPr b="1" sz="1800"/>
            </a:lvl3pPr>
            <a:lvl4pPr indent="-228600" lvl="3" marL="1828800" rtl="0" algn="l">
              <a:spcBef>
                <a:spcPts val="320"/>
              </a:spcBef>
              <a:spcAft>
                <a:spcPts val="0"/>
              </a:spcAft>
              <a:buClr>
                <a:schemeClr val="dk1"/>
              </a:buClr>
              <a:buSzPts val="1600"/>
              <a:buNone/>
              <a:defRPr b="1" sz="1600"/>
            </a:lvl4pPr>
            <a:lvl5pPr indent="-228600" lvl="4" marL="2286000" rtl="0" algn="l">
              <a:spcBef>
                <a:spcPts val="320"/>
              </a:spcBef>
              <a:spcAft>
                <a:spcPts val="0"/>
              </a:spcAft>
              <a:buClr>
                <a:schemeClr val="dk1"/>
              </a:buClr>
              <a:buSzPts val="1600"/>
              <a:buNone/>
              <a:defRPr b="1" sz="1600"/>
            </a:lvl5pPr>
            <a:lvl6pPr indent="-228600" lvl="5" marL="2743200" rtl="0" algn="l">
              <a:spcBef>
                <a:spcPts val="320"/>
              </a:spcBef>
              <a:spcAft>
                <a:spcPts val="0"/>
              </a:spcAft>
              <a:buClr>
                <a:schemeClr val="dk1"/>
              </a:buClr>
              <a:buSzPts val="1600"/>
              <a:buNone/>
              <a:defRPr b="1" sz="1600"/>
            </a:lvl6pPr>
            <a:lvl7pPr indent="-228600" lvl="6" marL="3200400" rtl="0" algn="l">
              <a:spcBef>
                <a:spcPts val="320"/>
              </a:spcBef>
              <a:spcAft>
                <a:spcPts val="0"/>
              </a:spcAft>
              <a:buClr>
                <a:schemeClr val="dk1"/>
              </a:buClr>
              <a:buSzPts val="1600"/>
              <a:buNone/>
              <a:defRPr b="1" sz="1600"/>
            </a:lvl7pPr>
            <a:lvl8pPr indent="-228600" lvl="7" marL="3657600" rtl="0" algn="l">
              <a:spcBef>
                <a:spcPts val="320"/>
              </a:spcBef>
              <a:spcAft>
                <a:spcPts val="0"/>
              </a:spcAft>
              <a:buClr>
                <a:schemeClr val="dk1"/>
              </a:buClr>
              <a:buSzPts val="1600"/>
              <a:buNone/>
              <a:defRPr b="1" sz="1600"/>
            </a:lvl8pPr>
            <a:lvl9pPr indent="-228600" lvl="8" marL="4114800" rtl="0" algn="l">
              <a:spcBef>
                <a:spcPts val="320"/>
              </a:spcBef>
              <a:spcAft>
                <a:spcPts val="0"/>
              </a:spcAft>
              <a:buClr>
                <a:schemeClr val="dk1"/>
              </a:buClr>
              <a:buSzPts val="1600"/>
              <a:buNone/>
              <a:defRPr b="1" sz="1600"/>
            </a:lvl9pPr>
          </a:lstStyle>
          <a:p/>
        </p:txBody>
      </p:sp>
      <p:sp>
        <p:nvSpPr>
          <p:cNvPr id="147" name="Google Shape;147;g5c5910c730_0_118"/>
          <p:cNvSpPr txBox="1"/>
          <p:nvPr>
            <p:ph idx="4" type="body"/>
          </p:nvPr>
        </p:nvSpPr>
        <p:spPr>
          <a:xfrm>
            <a:off x="6193367" y="2174875"/>
            <a:ext cx="5389200" cy="3951300"/>
          </a:xfrm>
          <a:prstGeom prst="rect">
            <a:avLst/>
          </a:prstGeom>
          <a:noFill/>
          <a:ln>
            <a:noFill/>
          </a:ln>
        </p:spPr>
        <p:txBody>
          <a:bodyPr anchorCtr="0" anchor="t" bIns="45700" lIns="91425" spcFirstLastPara="1" rIns="91425" wrap="square" tIns="45700">
            <a:noAutofit/>
          </a:bodyPr>
          <a:lstStyle>
            <a:lvl1pPr indent="-381000" lvl="0" marL="457200" rtl="0" algn="l">
              <a:spcBef>
                <a:spcPts val="480"/>
              </a:spcBef>
              <a:spcAft>
                <a:spcPts val="0"/>
              </a:spcAft>
              <a:buClr>
                <a:schemeClr val="dk1"/>
              </a:buClr>
              <a:buSzPts val="2400"/>
              <a:buChar char="•"/>
              <a:defRPr sz="2400"/>
            </a:lvl1pPr>
            <a:lvl2pPr indent="-355600" lvl="1" marL="914400" rtl="0" algn="l">
              <a:spcBef>
                <a:spcPts val="400"/>
              </a:spcBef>
              <a:spcAft>
                <a:spcPts val="0"/>
              </a:spcAft>
              <a:buClr>
                <a:schemeClr val="dk1"/>
              </a:buClr>
              <a:buSzPts val="2000"/>
              <a:buChar char="–"/>
              <a:defRPr sz="2000"/>
            </a:lvl2pPr>
            <a:lvl3pPr indent="-342900" lvl="2" marL="1371600" rtl="0" algn="l">
              <a:spcBef>
                <a:spcPts val="360"/>
              </a:spcBef>
              <a:spcAft>
                <a:spcPts val="0"/>
              </a:spcAft>
              <a:buClr>
                <a:schemeClr val="dk1"/>
              </a:buClr>
              <a:buSzPts val="1800"/>
              <a:buChar char="•"/>
              <a:defRPr sz="1800"/>
            </a:lvl3pPr>
            <a:lvl4pPr indent="-330200" lvl="3" marL="1828800" rtl="0" algn="l">
              <a:spcBef>
                <a:spcPts val="320"/>
              </a:spcBef>
              <a:spcAft>
                <a:spcPts val="0"/>
              </a:spcAft>
              <a:buClr>
                <a:schemeClr val="dk1"/>
              </a:buClr>
              <a:buSzPts val="1600"/>
              <a:buChar char="–"/>
              <a:defRPr sz="1600"/>
            </a:lvl4pPr>
            <a:lvl5pPr indent="-330200" lvl="4" marL="2286000" rtl="0" algn="l">
              <a:spcBef>
                <a:spcPts val="320"/>
              </a:spcBef>
              <a:spcAft>
                <a:spcPts val="0"/>
              </a:spcAft>
              <a:buClr>
                <a:schemeClr val="dk1"/>
              </a:buClr>
              <a:buSzPts val="1600"/>
              <a:buChar char="»"/>
              <a:defRPr sz="1600"/>
            </a:lvl5pPr>
            <a:lvl6pPr indent="-330200" lvl="5" marL="2743200" rtl="0" algn="l">
              <a:spcBef>
                <a:spcPts val="320"/>
              </a:spcBef>
              <a:spcAft>
                <a:spcPts val="0"/>
              </a:spcAft>
              <a:buClr>
                <a:schemeClr val="dk1"/>
              </a:buClr>
              <a:buSzPts val="1600"/>
              <a:buChar char="•"/>
              <a:defRPr sz="1600"/>
            </a:lvl6pPr>
            <a:lvl7pPr indent="-330200" lvl="6" marL="3200400" rtl="0" algn="l">
              <a:spcBef>
                <a:spcPts val="320"/>
              </a:spcBef>
              <a:spcAft>
                <a:spcPts val="0"/>
              </a:spcAft>
              <a:buClr>
                <a:schemeClr val="dk1"/>
              </a:buClr>
              <a:buSzPts val="1600"/>
              <a:buChar char="•"/>
              <a:defRPr sz="1600"/>
            </a:lvl7pPr>
            <a:lvl8pPr indent="-330200" lvl="7" marL="3657600" rtl="0" algn="l">
              <a:spcBef>
                <a:spcPts val="320"/>
              </a:spcBef>
              <a:spcAft>
                <a:spcPts val="0"/>
              </a:spcAft>
              <a:buClr>
                <a:schemeClr val="dk1"/>
              </a:buClr>
              <a:buSzPts val="1600"/>
              <a:buChar char="•"/>
              <a:defRPr sz="1600"/>
            </a:lvl8pPr>
            <a:lvl9pPr indent="-330200" lvl="8" marL="4114800" rtl="0" algn="l">
              <a:spcBef>
                <a:spcPts val="320"/>
              </a:spcBef>
              <a:spcAft>
                <a:spcPts val="0"/>
              </a:spcAft>
              <a:buClr>
                <a:schemeClr val="dk1"/>
              </a:buClr>
              <a:buSzPts val="1600"/>
              <a:buChar char="•"/>
              <a:defRPr sz="1600"/>
            </a:lvl9pPr>
          </a:lstStyle>
          <a:p/>
        </p:txBody>
      </p:sp>
      <p:sp>
        <p:nvSpPr>
          <p:cNvPr id="148" name="Google Shape;148;g5c5910c730_0_118"/>
          <p:cNvSpPr txBox="1"/>
          <p:nvPr>
            <p:ph idx="10" type="dt"/>
          </p:nvPr>
        </p:nvSpPr>
        <p:spPr>
          <a:xfrm>
            <a:off x="609600" y="6356350"/>
            <a:ext cx="28449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49" name="Google Shape;149;g5c5910c730_0_118"/>
          <p:cNvSpPr txBox="1"/>
          <p:nvPr>
            <p:ph idx="11" type="ftr"/>
          </p:nvPr>
        </p:nvSpPr>
        <p:spPr>
          <a:xfrm>
            <a:off x="4165600" y="6356350"/>
            <a:ext cx="38607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50" name="Google Shape;150;g5c5910c730_0_118"/>
          <p:cNvSpPr txBox="1"/>
          <p:nvPr>
            <p:ph idx="12" type="sldNum"/>
          </p:nvPr>
        </p:nvSpPr>
        <p:spPr>
          <a:xfrm>
            <a:off x="8737600" y="6356350"/>
            <a:ext cx="28449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9" name="Shape 19"/>
        <p:cNvGrpSpPr/>
        <p:nvPr/>
      </p:nvGrpSpPr>
      <p:grpSpPr>
        <a:xfrm>
          <a:off x="0" y="0"/>
          <a:ext cx="0" cy="0"/>
          <a:chOff x="0" y="0"/>
          <a:chExt cx="0" cy="0"/>
        </a:xfrm>
      </p:grpSpPr>
      <p:sp>
        <p:nvSpPr>
          <p:cNvPr id="20" name="Google Shape;20;g5bd7976da2_0_122"/>
          <p:cNvSpPr txBox="1"/>
          <p:nvPr>
            <p:ph type="title"/>
          </p:nvPr>
        </p:nvSpPr>
        <p:spPr>
          <a:xfrm>
            <a:off x="415600" y="2867800"/>
            <a:ext cx="11360700" cy="1122300"/>
          </a:xfrm>
          <a:prstGeom prst="rect">
            <a:avLst/>
          </a:prstGeom>
          <a:noFill/>
          <a:ln>
            <a:noFill/>
          </a:ln>
        </p:spPr>
        <p:txBody>
          <a:bodyPr anchorCtr="0" anchor="ctr" bIns="121900" lIns="121900" spcFirstLastPara="1" rIns="121900" wrap="square" tIns="121900">
            <a:no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p:txBody>
      </p:sp>
      <p:sp>
        <p:nvSpPr>
          <p:cNvPr id="21" name="Google Shape;21;g5bd7976da2_0_122"/>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151" name="Shape 151"/>
        <p:cNvGrpSpPr/>
        <p:nvPr/>
      </p:nvGrpSpPr>
      <p:grpSpPr>
        <a:xfrm>
          <a:off x="0" y="0"/>
          <a:ext cx="0" cy="0"/>
          <a:chOff x="0" y="0"/>
          <a:chExt cx="0" cy="0"/>
        </a:xfrm>
      </p:grpSpPr>
      <p:sp>
        <p:nvSpPr>
          <p:cNvPr id="152" name="Google Shape;152;g5c5910c730_0_12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53" name="Google Shape;153;g5c5910c730_0_127"/>
          <p:cNvSpPr txBox="1"/>
          <p:nvPr>
            <p:ph idx="10" type="dt"/>
          </p:nvPr>
        </p:nvSpPr>
        <p:spPr>
          <a:xfrm>
            <a:off x="609600" y="6356350"/>
            <a:ext cx="28449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54" name="Google Shape;154;g5c5910c730_0_127"/>
          <p:cNvSpPr txBox="1"/>
          <p:nvPr>
            <p:ph idx="11" type="ftr"/>
          </p:nvPr>
        </p:nvSpPr>
        <p:spPr>
          <a:xfrm>
            <a:off x="4165600" y="6356350"/>
            <a:ext cx="38607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55" name="Google Shape;155;g5c5910c730_0_127"/>
          <p:cNvSpPr txBox="1"/>
          <p:nvPr>
            <p:ph idx="12" type="sldNum"/>
          </p:nvPr>
        </p:nvSpPr>
        <p:spPr>
          <a:xfrm>
            <a:off x="8737600" y="6356350"/>
            <a:ext cx="28449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56" name="Shape 156"/>
        <p:cNvGrpSpPr/>
        <p:nvPr/>
      </p:nvGrpSpPr>
      <p:grpSpPr>
        <a:xfrm>
          <a:off x="0" y="0"/>
          <a:ext cx="0" cy="0"/>
          <a:chOff x="0" y="0"/>
          <a:chExt cx="0" cy="0"/>
        </a:xfrm>
      </p:grpSpPr>
      <p:sp>
        <p:nvSpPr>
          <p:cNvPr id="157" name="Google Shape;157;g5c5910c730_0_132"/>
          <p:cNvSpPr txBox="1"/>
          <p:nvPr>
            <p:ph idx="10" type="dt"/>
          </p:nvPr>
        </p:nvSpPr>
        <p:spPr>
          <a:xfrm>
            <a:off x="609600" y="6356350"/>
            <a:ext cx="28449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58" name="Google Shape;158;g5c5910c730_0_132"/>
          <p:cNvSpPr txBox="1"/>
          <p:nvPr>
            <p:ph idx="11" type="ftr"/>
          </p:nvPr>
        </p:nvSpPr>
        <p:spPr>
          <a:xfrm>
            <a:off x="4165600" y="6356350"/>
            <a:ext cx="38607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59" name="Google Shape;159;g5c5910c730_0_132"/>
          <p:cNvSpPr txBox="1"/>
          <p:nvPr>
            <p:ph idx="12" type="sldNum"/>
          </p:nvPr>
        </p:nvSpPr>
        <p:spPr>
          <a:xfrm>
            <a:off x="8737600" y="6356350"/>
            <a:ext cx="28449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160" name="Shape 160"/>
        <p:cNvGrpSpPr/>
        <p:nvPr/>
      </p:nvGrpSpPr>
      <p:grpSpPr>
        <a:xfrm>
          <a:off x="0" y="0"/>
          <a:ext cx="0" cy="0"/>
          <a:chOff x="0" y="0"/>
          <a:chExt cx="0" cy="0"/>
        </a:xfrm>
      </p:grpSpPr>
      <p:sp>
        <p:nvSpPr>
          <p:cNvPr id="161" name="Google Shape;161;g5c5910c730_0_136"/>
          <p:cNvSpPr txBox="1"/>
          <p:nvPr>
            <p:ph type="title"/>
          </p:nvPr>
        </p:nvSpPr>
        <p:spPr>
          <a:xfrm>
            <a:off x="609600" y="273050"/>
            <a:ext cx="4011300" cy="1161900"/>
          </a:xfrm>
          <a:prstGeom prst="rect">
            <a:avLst/>
          </a:prstGeom>
          <a:noFill/>
          <a:ln>
            <a:noFill/>
          </a:ln>
        </p:spPr>
        <p:txBody>
          <a:bodyPr anchorCtr="0" anchor="b" bIns="45700" lIns="91425" spcFirstLastPara="1" rIns="91425" wrap="square" tIns="45700">
            <a:noAutofit/>
          </a:bodyPr>
          <a:lstStyle>
            <a:lvl1pPr lvl="0" rtl="0" algn="l">
              <a:spcBef>
                <a:spcPts val="0"/>
              </a:spcBef>
              <a:spcAft>
                <a:spcPts val="0"/>
              </a:spcAft>
              <a:buClr>
                <a:schemeClr val="dk1"/>
              </a:buClr>
              <a:buSzPts val="2000"/>
              <a:buFont typeface="Calibri"/>
              <a:buNone/>
              <a:defRPr b="1" sz="2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62" name="Google Shape;162;g5c5910c730_0_136"/>
          <p:cNvSpPr txBox="1"/>
          <p:nvPr>
            <p:ph idx="1" type="body"/>
          </p:nvPr>
        </p:nvSpPr>
        <p:spPr>
          <a:xfrm>
            <a:off x="4766733" y="273050"/>
            <a:ext cx="6815700" cy="5853000"/>
          </a:xfrm>
          <a:prstGeom prst="rect">
            <a:avLst/>
          </a:prstGeom>
          <a:noFill/>
          <a:ln>
            <a:noFill/>
          </a:ln>
        </p:spPr>
        <p:txBody>
          <a:bodyPr anchorCtr="0" anchor="t" bIns="45700" lIns="91425" spcFirstLastPara="1" rIns="91425" wrap="square" tIns="45700">
            <a:noAutofit/>
          </a:bodyPr>
          <a:lstStyle>
            <a:lvl1pPr indent="-431800" lvl="0" marL="457200" rtl="0" algn="l">
              <a:spcBef>
                <a:spcPts val="640"/>
              </a:spcBef>
              <a:spcAft>
                <a:spcPts val="0"/>
              </a:spcAft>
              <a:buClr>
                <a:schemeClr val="dk1"/>
              </a:buClr>
              <a:buSzPts val="3200"/>
              <a:buChar char="•"/>
              <a:defRPr sz="3200"/>
            </a:lvl1pPr>
            <a:lvl2pPr indent="-406400" lvl="1" marL="914400" rtl="0" algn="l">
              <a:spcBef>
                <a:spcPts val="560"/>
              </a:spcBef>
              <a:spcAft>
                <a:spcPts val="0"/>
              </a:spcAft>
              <a:buClr>
                <a:schemeClr val="dk1"/>
              </a:buClr>
              <a:buSzPts val="2800"/>
              <a:buChar char="–"/>
              <a:defRPr sz="2800"/>
            </a:lvl2pPr>
            <a:lvl3pPr indent="-381000" lvl="2" marL="1371600" rtl="0" algn="l">
              <a:spcBef>
                <a:spcPts val="480"/>
              </a:spcBef>
              <a:spcAft>
                <a:spcPts val="0"/>
              </a:spcAft>
              <a:buClr>
                <a:schemeClr val="dk1"/>
              </a:buClr>
              <a:buSzPts val="2400"/>
              <a:buChar char="•"/>
              <a:defRPr sz="2400"/>
            </a:lvl3pPr>
            <a:lvl4pPr indent="-355600" lvl="3" marL="1828800" rtl="0" algn="l">
              <a:spcBef>
                <a:spcPts val="400"/>
              </a:spcBef>
              <a:spcAft>
                <a:spcPts val="0"/>
              </a:spcAft>
              <a:buClr>
                <a:schemeClr val="dk1"/>
              </a:buClr>
              <a:buSzPts val="2000"/>
              <a:buChar char="–"/>
              <a:defRPr sz="2000"/>
            </a:lvl4pPr>
            <a:lvl5pPr indent="-355600" lvl="4" marL="2286000" rtl="0" algn="l">
              <a:spcBef>
                <a:spcPts val="400"/>
              </a:spcBef>
              <a:spcAft>
                <a:spcPts val="0"/>
              </a:spcAft>
              <a:buClr>
                <a:schemeClr val="dk1"/>
              </a:buClr>
              <a:buSzPts val="2000"/>
              <a:buChar char="»"/>
              <a:defRPr sz="2000"/>
            </a:lvl5pPr>
            <a:lvl6pPr indent="-355600" lvl="5" marL="2743200" rtl="0" algn="l">
              <a:spcBef>
                <a:spcPts val="400"/>
              </a:spcBef>
              <a:spcAft>
                <a:spcPts val="0"/>
              </a:spcAft>
              <a:buClr>
                <a:schemeClr val="dk1"/>
              </a:buClr>
              <a:buSzPts val="2000"/>
              <a:buChar char="•"/>
              <a:defRPr sz="2000"/>
            </a:lvl6pPr>
            <a:lvl7pPr indent="-355600" lvl="6" marL="3200400" rtl="0" algn="l">
              <a:spcBef>
                <a:spcPts val="400"/>
              </a:spcBef>
              <a:spcAft>
                <a:spcPts val="0"/>
              </a:spcAft>
              <a:buClr>
                <a:schemeClr val="dk1"/>
              </a:buClr>
              <a:buSzPts val="2000"/>
              <a:buChar char="•"/>
              <a:defRPr sz="2000"/>
            </a:lvl7pPr>
            <a:lvl8pPr indent="-355600" lvl="7" marL="3657600" rtl="0" algn="l">
              <a:spcBef>
                <a:spcPts val="400"/>
              </a:spcBef>
              <a:spcAft>
                <a:spcPts val="0"/>
              </a:spcAft>
              <a:buClr>
                <a:schemeClr val="dk1"/>
              </a:buClr>
              <a:buSzPts val="2000"/>
              <a:buChar char="•"/>
              <a:defRPr sz="2000"/>
            </a:lvl8pPr>
            <a:lvl9pPr indent="-355600" lvl="8" marL="4114800" rtl="0" algn="l">
              <a:spcBef>
                <a:spcPts val="400"/>
              </a:spcBef>
              <a:spcAft>
                <a:spcPts val="0"/>
              </a:spcAft>
              <a:buClr>
                <a:schemeClr val="dk1"/>
              </a:buClr>
              <a:buSzPts val="2000"/>
              <a:buChar char="•"/>
              <a:defRPr sz="2000"/>
            </a:lvl9pPr>
          </a:lstStyle>
          <a:p/>
        </p:txBody>
      </p:sp>
      <p:sp>
        <p:nvSpPr>
          <p:cNvPr id="163" name="Google Shape;163;g5c5910c730_0_136"/>
          <p:cNvSpPr txBox="1"/>
          <p:nvPr>
            <p:ph idx="2" type="body"/>
          </p:nvPr>
        </p:nvSpPr>
        <p:spPr>
          <a:xfrm>
            <a:off x="609600" y="1435100"/>
            <a:ext cx="4011300" cy="4691100"/>
          </a:xfrm>
          <a:prstGeom prst="rect">
            <a:avLst/>
          </a:prstGeom>
          <a:noFill/>
          <a:ln>
            <a:noFill/>
          </a:ln>
        </p:spPr>
        <p:txBody>
          <a:bodyPr anchorCtr="0" anchor="t" bIns="45700" lIns="91425" spcFirstLastPara="1" rIns="91425" wrap="square" tIns="45700">
            <a:noAutofit/>
          </a:bodyPr>
          <a:lstStyle>
            <a:lvl1pPr indent="-228600" lvl="0" marL="457200" rtl="0" algn="l">
              <a:spcBef>
                <a:spcPts val="280"/>
              </a:spcBef>
              <a:spcAft>
                <a:spcPts val="0"/>
              </a:spcAft>
              <a:buClr>
                <a:schemeClr val="dk1"/>
              </a:buClr>
              <a:buSzPts val="1400"/>
              <a:buNone/>
              <a:defRPr sz="1400"/>
            </a:lvl1pPr>
            <a:lvl2pPr indent="-228600" lvl="1" marL="914400" rtl="0" algn="l">
              <a:spcBef>
                <a:spcPts val="240"/>
              </a:spcBef>
              <a:spcAft>
                <a:spcPts val="0"/>
              </a:spcAft>
              <a:buClr>
                <a:schemeClr val="dk1"/>
              </a:buClr>
              <a:buSzPts val="1200"/>
              <a:buNone/>
              <a:defRPr sz="1200"/>
            </a:lvl2pPr>
            <a:lvl3pPr indent="-228600" lvl="2" marL="1371600" rtl="0" algn="l">
              <a:spcBef>
                <a:spcPts val="200"/>
              </a:spcBef>
              <a:spcAft>
                <a:spcPts val="0"/>
              </a:spcAft>
              <a:buClr>
                <a:schemeClr val="dk1"/>
              </a:buClr>
              <a:buSzPts val="1000"/>
              <a:buNone/>
              <a:defRPr sz="1000"/>
            </a:lvl3pPr>
            <a:lvl4pPr indent="-228600" lvl="3" marL="1828800" rtl="0" algn="l">
              <a:spcBef>
                <a:spcPts val="180"/>
              </a:spcBef>
              <a:spcAft>
                <a:spcPts val="0"/>
              </a:spcAft>
              <a:buClr>
                <a:schemeClr val="dk1"/>
              </a:buClr>
              <a:buSzPts val="900"/>
              <a:buNone/>
              <a:defRPr sz="900"/>
            </a:lvl4pPr>
            <a:lvl5pPr indent="-228600" lvl="4" marL="2286000" rtl="0" algn="l">
              <a:spcBef>
                <a:spcPts val="180"/>
              </a:spcBef>
              <a:spcAft>
                <a:spcPts val="0"/>
              </a:spcAft>
              <a:buClr>
                <a:schemeClr val="dk1"/>
              </a:buClr>
              <a:buSzPts val="900"/>
              <a:buNone/>
              <a:defRPr sz="900"/>
            </a:lvl5pPr>
            <a:lvl6pPr indent="-228600" lvl="5" marL="2743200" rtl="0" algn="l">
              <a:spcBef>
                <a:spcPts val="180"/>
              </a:spcBef>
              <a:spcAft>
                <a:spcPts val="0"/>
              </a:spcAft>
              <a:buClr>
                <a:schemeClr val="dk1"/>
              </a:buClr>
              <a:buSzPts val="900"/>
              <a:buNone/>
              <a:defRPr sz="900"/>
            </a:lvl6pPr>
            <a:lvl7pPr indent="-228600" lvl="6" marL="3200400" rtl="0" algn="l">
              <a:spcBef>
                <a:spcPts val="180"/>
              </a:spcBef>
              <a:spcAft>
                <a:spcPts val="0"/>
              </a:spcAft>
              <a:buClr>
                <a:schemeClr val="dk1"/>
              </a:buClr>
              <a:buSzPts val="900"/>
              <a:buNone/>
              <a:defRPr sz="900"/>
            </a:lvl7pPr>
            <a:lvl8pPr indent="-228600" lvl="7" marL="3657600" rtl="0" algn="l">
              <a:spcBef>
                <a:spcPts val="180"/>
              </a:spcBef>
              <a:spcAft>
                <a:spcPts val="0"/>
              </a:spcAft>
              <a:buClr>
                <a:schemeClr val="dk1"/>
              </a:buClr>
              <a:buSzPts val="900"/>
              <a:buNone/>
              <a:defRPr sz="900"/>
            </a:lvl8pPr>
            <a:lvl9pPr indent="-228600" lvl="8" marL="4114800" rtl="0" algn="l">
              <a:spcBef>
                <a:spcPts val="180"/>
              </a:spcBef>
              <a:spcAft>
                <a:spcPts val="0"/>
              </a:spcAft>
              <a:buClr>
                <a:schemeClr val="dk1"/>
              </a:buClr>
              <a:buSzPts val="900"/>
              <a:buNone/>
              <a:defRPr sz="900"/>
            </a:lvl9pPr>
          </a:lstStyle>
          <a:p/>
        </p:txBody>
      </p:sp>
      <p:sp>
        <p:nvSpPr>
          <p:cNvPr id="164" name="Google Shape;164;g5c5910c730_0_136"/>
          <p:cNvSpPr txBox="1"/>
          <p:nvPr>
            <p:ph idx="10" type="dt"/>
          </p:nvPr>
        </p:nvSpPr>
        <p:spPr>
          <a:xfrm>
            <a:off x="609600" y="6356350"/>
            <a:ext cx="28449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65" name="Google Shape;165;g5c5910c730_0_136"/>
          <p:cNvSpPr txBox="1"/>
          <p:nvPr>
            <p:ph idx="11" type="ftr"/>
          </p:nvPr>
        </p:nvSpPr>
        <p:spPr>
          <a:xfrm>
            <a:off x="4165600" y="6356350"/>
            <a:ext cx="38607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66" name="Google Shape;166;g5c5910c730_0_136"/>
          <p:cNvSpPr txBox="1"/>
          <p:nvPr>
            <p:ph idx="12" type="sldNum"/>
          </p:nvPr>
        </p:nvSpPr>
        <p:spPr>
          <a:xfrm>
            <a:off x="8737600" y="6356350"/>
            <a:ext cx="28449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167" name="Shape 167"/>
        <p:cNvGrpSpPr/>
        <p:nvPr/>
      </p:nvGrpSpPr>
      <p:grpSpPr>
        <a:xfrm>
          <a:off x="0" y="0"/>
          <a:ext cx="0" cy="0"/>
          <a:chOff x="0" y="0"/>
          <a:chExt cx="0" cy="0"/>
        </a:xfrm>
      </p:grpSpPr>
      <p:sp>
        <p:nvSpPr>
          <p:cNvPr id="168" name="Google Shape;168;g5c5910c730_0_143"/>
          <p:cNvSpPr txBox="1"/>
          <p:nvPr>
            <p:ph type="title"/>
          </p:nvPr>
        </p:nvSpPr>
        <p:spPr>
          <a:xfrm>
            <a:off x="2389717" y="4800600"/>
            <a:ext cx="7315200" cy="566700"/>
          </a:xfrm>
          <a:prstGeom prst="rect">
            <a:avLst/>
          </a:prstGeom>
          <a:noFill/>
          <a:ln>
            <a:noFill/>
          </a:ln>
        </p:spPr>
        <p:txBody>
          <a:bodyPr anchorCtr="0" anchor="b" bIns="45700" lIns="91425" spcFirstLastPara="1" rIns="91425" wrap="square" tIns="45700">
            <a:noAutofit/>
          </a:bodyPr>
          <a:lstStyle>
            <a:lvl1pPr lvl="0" rtl="0" algn="l">
              <a:spcBef>
                <a:spcPts val="0"/>
              </a:spcBef>
              <a:spcAft>
                <a:spcPts val="0"/>
              </a:spcAft>
              <a:buClr>
                <a:schemeClr val="dk1"/>
              </a:buClr>
              <a:buSzPts val="2000"/>
              <a:buFont typeface="Calibri"/>
              <a:buNone/>
              <a:defRPr b="1" sz="2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69" name="Google Shape;169;g5c5910c730_0_143"/>
          <p:cNvSpPr/>
          <p:nvPr>
            <p:ph idx="2" type="pic"/>
          </p:nvPr>
        </p:nvSpPr>
        <p:spPr>
          <a:xfrm>
            <a:off x="2389717" y="612775"/>
            <a:ext cx="7315200" cy="4114800"/>
          </a:xfrm>
          <a:prstGeom prst="rect">
            <a:avLst/>
          </a:prstGeom>
          <a:noFill/>
          <a:ln>
            <a:noFill/>
          </a:ln>
        </p:spPr>
        <p:txBody>
          <a:bodyPr anchorCtr="0" anchor="t" bIns="45700" lIns="91425" spcFirstLastPara="1" rIns="91425" wrap="square" tIns="45700">
            <a:noAutofit/>
          </a:bodyPr>
          <a:lstStyle>
            <a:lvl1pPr lvl="0" marR="0" rtl="0" algn="l">
              <a:spcBef>
                <a:spcPts val="64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spcBef>
                <a:spcPts val="56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170" name="Google Shape;170;g5c5910c730_0_143"/>
          <p:cNvSpPr txBox="1"/>
          <p:nvPr>
            <p:ph idx="1" type="body"/>
          </p:nvPr>
        </p:nvSpPr>
        <p:spPr>
          <a:xfrm>
            <a:off x="2389717" y="5367338"/>
            <a:ext cx="7315200" cy="804900"/>
          </a:xfrm>
          <a:prstGeom prst="rect">
            <a:avLst/>
          </a:prstGeom>
          <a:noFill/>
          <a:ln>
            <a:noFill/>
          </a:ln>
        </p:spPr>
        <p:txBody>
          <a:bodyPr anchorCtr="0" anchor="t" bIns="45700" lIns="91425" spcFirstLastPara="1" rIns="91425" wrap="square" tIns="45700">
            <a:noAutofit/>
          </a:bodyPr>
          <a:lstStyle>
            <a:lvl1pPr indent="-228600" lvl="0" marL="457200" rtl="0" algn="l">
              <a:spcBef>
                <a:spcPts val="280"/>
              </a:spcBef>
              <a:spcAft>
                <a:spcPts val="0"/>
              </a:spcAft>
              <a:buClr>
                <a:schemeClr val="dk1"/>
              </a:buClr>
              <a:buSzPts val="1400"/>
              <a:buNone/>
              <a:defRPr sz="1400"/>
            </a:lvl1pPr>
            <a:lvl2pPr indent="-228600" lvl="1" marL="914400" rtl="0" algn="l">
              <a:spcBef>
                <a:spcPts val="240"/>
              </a:spcBef>
              <a:spcAft>
                <a:spcPts val="0"/>
              </a:spcAft>
              <a:buClr>
                <a:schemeClr val="dk1"/>
              </a:buClr>
              <a:buSzPts val="1200"/>
              <a:buNone/>
              <a:defRPr sz="1200"/>
            </a:lvl2pPr>
            <a:lvl3pPr indent="-228600" lvl="2" marL="1371600" rtl="0" algn="l">
              <a:spcBef>
                <a:spcPts val="200"/>
              </a:spcBef>
              <a:spcAft>
                <a:spcPts val="0"/>
              </a:spcAft>
              <a:buClr>
                <a:schemeClr val="dk1"/>
              </a:buClr>
              <a:buSzPts val="1000"/>
              <a:buNone/>
              <a:defRPr sz="1000"/>
            </a:lvl3pPr>
            <a:lvl4pPr indent="-228600" lvl="3" marL="1828800" rtl="0" algn="l">
              <a:spcBef>
                <a:spcPts val="180"/>
              </a:spcBef>
              <a:spcAft>
                <a:spcPts val="0"/>
              </a:spcAft>
              <a:buClr>
                <a:schemeClr val="dk1"/>
              </a:buClr>
              <a:buSzPts val="900"/>
              <a:buNone/>
              <a:defRPr sz="900"/>
            </a:lvl4pPr>
            <a:lvl5pPr indent="-228600" lvl="4" marL="2286000" rtl="0" algn="l">
              <a:spcBef>
                <a:spcPts val="180"/>
              </a:spcBef>
              <a:spcAft>
                <a:spcPts val="0"/>
              </a:spcAft>
              <a:buClr>
                <a:schemeClr val="dk1"/>
              </a:buClr>
              <a:buSzPts val="900"/>
              <a:buNone/>
              <a:defRPr sz="900"/>
            </a:lvl5pPr>
            <a:lvl6pPr indent="-228600" lvl="5" marL="2743200" rtl="0" algn="l">
              <a:spcBef>
                <a:spcPts val="180"/>
              </a:spcBef>
              <a:spcAft>
                <a:spcPts val="0"/>
              </a:spcAft>
              <a:buClr>
                <a:schemeClr val="dk1"/>
              </a:buClr>
              <a:buSzPts val="900"/>
              <a:buNone/>
              <a:defRPr sz="900"/>
            </a:lvl6pPr>
            <a:lvl7pPr indent="-228600" lvl="6" marL="3200400" rtl="0" algn="l">
              <a:spcBef>
                <a:spcPts val="180"/>
              </a:spcBef>
              <a:spcAft>
                <a:spcPts val="0"/>
              </a:spcAft>
              <a:buClr>
                <a:schemeClr val="dk1"/>
              </a:buClr>
              <a:buSzPts val="900"/>
              <a:buNone/>
              <a:defRPr sz="900"/>
            </a:lvl7pPr>
            <a:lvl8pPr indent="-228600" lvl="7" marL="3657600" rtl="0" algn="l">
              <a:spcBef>
                <a:spcPts val="180"/>
              </a:spcBef>
              <a:spcAft>
                <a:spcPts val="0"/>
              </a:spcAft>
              <a:buClr>
                <a:schemeClr val="dk1"/>
              </a:buClr>
              <a:buSzPts val="900"/>
              <a:buNone/>
              <a:defRPr sz="900"/>
            </a:lvl8pPr>
            <a:lvl9pPr indent="-228600" lvl="8" marL="4114800" rtl="0" algn="l">
              <a:spcBef>
                <a:spcPts val="180"/>
              </a:spcBef>
              <a:spcAft>
                <a:spcPts val="0"/>
              </a:spcAft>
              <a:buClr>
                <a:schemeClr val="dk1"/>
              </a:buClr>
              <a:buSzPts val="900"/>
              <a:buNone/>
              <a:defRPr sz="900"/>
            </a:lvl9pPr>
          </a:lstStyle>
          <a:p/>
        </p:txBody>
      </p:sp>
      <p:sp>
        <p:nvSpPr>
          <p:cNvPr id="171" name="Google Shape;171;g5c5910c730_0_143"/>
          <p:cNvSpPr txBox="1"/>
          <p:nvPr>
            <p:ph idx="10" type="dt"/>
          </p:nvPr>
        </p:nvSpPr>
        <p:spPr>
          <a:xfrm>
            <a:off x="609600" y="6356350"/>
            <a:ext cx="28449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72" name="Google Shape;172;g5c5910c730_0_143"/>
          <p:cNvSpPr txBox="1"/>
          <p:nvPr>
            <p:ph idx="11" type="ftr"/>
          </p:nvPr>
        </p:nvSpPr>
        <p:spPr>
          <a:xfrm>
            <a:off x="4165600" y="6356350"/>
            <a:ext cx="38607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73" name="Google Shape;173;g5c5910c730_0_143"/>
          <p:cNvSpPr txBox="1"/>
          <p:nvPr>
            <p:ph idx="12" type="sldNum"/>
          </p:nvPr>
        </p:nvSpPr>
        <p:spPr>
          <a:xfrm>
            <a:off x="8737600" y="6356350"/>
            <a:ext cx="28449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174" name="Shape 174"/>
        <p:cNvGrpSpPr/>
        <p:nvPr/>
      </p:nvGrpSpPr>
      <p:grpSpPr>
        <a:xfrm>
          <a:off x="0" y="0"/>
          <a:ext cx="0" cy="0"/>
          <a:chOff x="0" y="0"/>
          <a:chExt cx="0" cy="0"/>
        </a:xfrm>
      </p:grpSpPr>
      <p:sp>
        <p:nvSpPr>
          <p:cNvPr id="175" name="Google Shape;175;g5c5910c730_0_15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76" name="Google Shape;176;g5c5910c730_0_150"/>
          <p:cNvSpPr txBox="1"/>
          <p:nvPr>
            <p:ph idx="1" type="body"/>
          </p:nvPr>
        </p:nvSpPr>
        <p:spPr>
          <a:xfrm rot="5400000">
            <a:off x="3832950" y="-1623150"/>
            <a:ext cx="4526100" cy="109728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177" name="Google Shape;177;g5c5910c730_0_150"/>
          <p:cNvSpPr txBox="1"/>
          <p:nvPr>
            <p:ph idx="10" type="dt"/>
          </p:nvPr>
        </p:nvSpPr>
        <p:spPr>
          <a:xfrm>
            <a:off x="609600" y="6356350"/>
            <a:ext cx="28449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78" name="Google Shape;178;g5c5910c730_0_150"/>
          <p:cNvSpPr txBox="1"/>
          <p:nvPr>
            <p:ph idx="11" type="ftr"/>
          </p:nvPr>
        </p:nvSpPr>
        <p:spPr>
          <a:xfrm>
            <a:off x="4165600" y="6356350"/>
            <a:ext cx="38607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79" name="Google Shape;179;g5c5910c730_0_150"/>
          <p:cNvSpPr txBox="1"/>
          <p:nvPr>
            <p:ph idx="12" type="sldNum"/>
          </p:nvPr>
        </p:nvSpPr>
        <p:spPr>
          <a:xfrm>
            <a:off x="8737600" y="6356350"/>
            <a:ext cx="28449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180" name="Shape 180"/>
        <p:cNvGrpSpPr/>
        <p:nvPr/>
      </p:nvGrpSpPr>
      <p:grpSpPr>
        <a:xfrm>
          <a:off x="0" y="0"/>
          <a:ext cx="0" cy="0"/>
          <a:chOff x="0" y="0"/>
          <a:chExt cx="0" cy="0"/>
        </a:xfrm>
      </p:grpSpPr>
      <p:sp>
        <p:nvSpPr>
          <p:cNvPr id="181" name="Google Shape;181;g5c5910c730_0_156"/>
          <p:cNvSpPr txBox="1"/>
          <p:nvPr>
            <p:ph type="title"/>
          </p:nvPr>
        </p:nvSpPr>
        <p:spPr>
          <a:xfrm rot="5400000">
            <a:off x="7285050" y="1828788"/>
            <a:ext cx="5851500" cy="27432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82" name="Google Shape;182;g5c5910c730_0_156"/>
          <p:cNvSpPr txBox="1"/>
          <p:nvPr>
            <p:ph idx="1" type="body"/>
          </p:nvPr>
        </p:nvSpPr>
        <p:spPr>
          <a:xfrm rot="5400000">
            <a:off x="1697000" y="-812862"/>
            <a:ext cx="5851500" cy="80265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183" name="Google Shape;183;g5c5910c730_0_156"/>
          <p:cNvSpPr txBox="1"/>
          <p:nvPr>
            <p:ph idx="10" type="dt"/>
          </p:nvPr>
        </p:nvSpPr>
        <p:spPr>
          <a:xfrm>
            <a:off x="609600" y="6356350"/>
            <a:ext cx="28449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84" name="Google Shape;184;g5c5910c730_0_156"/>
          <p:cNvSpPr txBox="1"/>
          <p:nvPr>
            <p:ph idx="11" type="ftr"/>
          </p:nvPr>
        </p:nvSpPr>
        <p:spPr>
          <a:xfrm>
            <a:off x="4165600" y="6356350"/>
            <a:ext cx="38607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85" name="Google Shape;185;g5c5910c730_0_156"/>
          <p:cNvSpPr txBox="1"/>
          <p:nvPr>
            <p:ph idx="12" type="sldNum"/>
          </p:nvPr>
        </p:nvSpPr>
        <p:spPr>
          <a:xfrm>
            <a:off x="8737600" y="6356350"/>
            <a:ext cx="28449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22" name="Shape 22"/>
        <p:cNvGrpSpPr/>
        <p:nvPr/>
      </p:nvGrpSpPr>
      <p:grpSpPr>
        <a:xfrm>
          <a:off x="0" y="0"/>
          <a:ext cx="0" cy="0"/>
          <a:chOff x="0" y="0"/>
          <a:chExt cx="0" cy="0"/>
        </a:xfrm>
      </p:grpSpPr>
      <p:sp>
        <p:nvSpPr>
          <p:cNvPr id="23" name="Google Shape;23;g5bd7976da2_0_125"/>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24" name="Google Shape;24;g5bd7976da2_0_125"/>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Autofit/>
          </a:bodyPr>
          <a:lstStyle>
            <a:lvl1pPr indent="-381000" lvl="0" marL="457200" algn="l">
              <a:lnSpc>
                <a:spcPct val="115000"/>
              </a:lnSpc>
              <a:spcBef>
                <a:spcPts val="0"/>
              </a:spcBef>
              <a:spcAft>
                <a:spcPts val="0"/>
              </a:spcAft>
              <a:buSzPts val="2400"/>
              <a:buChar char="●"/>
              <a:defRPr/>
            </a:lvl1pPr>
            <a:lvl2pPr indent="-349250" lvl="1" marL="914400" algn="l">
              <a:lnSpc>
                <a:spcPct val="115000"/>
              </a:lnSpc>
              <a:spcBef>
                <a:spcPts val="2100"/>
              </a:spcBef>
              <a:spcAft>
                <a:spcPts val="0"/>
              </a:spcAft>
              <a:buSzPts val="1900"/>
              <a:buChar char="○"/>
              <a:defRPr/>
            </a:lvl2pPr>
            <a:lvl3pPr indent="-349250" lvl="2" marL="1371600" algn="l">
              <a:lnSpc>
                <a:spcPct val="115000"/>
              </a:lnSpc>
              <a:spcBef>
                <a:spcPts val="2100"/>
              </a:spcBef>
              <a:spcAft>
                <a:spcPts val="0"/>
              </a:spcAft>
              <a:buSzPts val="1900"/>
              <a:buChar char="■"/>
              <a:defRPr/>
            </a:lvl3pPr>
            <a:lvl4pPr indent="-349250" lvl="3" marL="1828800" algn="l">
              <a:lnSpc>
                <a:spcPct val="115000"/>
              </a:lnSpc>
              <a:spcBef>
                <a:spcPts val="2100"/>
              </a:spcBef>
              <a:spcAft>
                <a:spcPts val="0"/>
              </a:spcAft>
              <a:buSzPts val="1900"/>
              <a:buChar char="●"/>
              <a:defRPr/>
            </a:lvl4pPr>
            <a:lvl5pPr indent="-349250" lvl="4" marL="2286000" algn="l">
              <a:lnSpc>
                <a:spcPct val="115000"/>
              </a:lnSpc>
              <a:spcBef>
                <a:spcPts val="2100"/>
              </a:spcBef>
              <a:spcAft>
                <a:spcPts val="0"/>
              </a:spcAft>
              <a:buSzPts val="1900"/>
              <a:buChar char="○"/>
              <a:defRPr/>
            </a:lvl5pPr>
            <a:lvl6pPr indent="-349250" lvl="5" marL="2743200" algn="l">
              <a:lnSpc>
                <a:spcPct val="115000"/>
              </a:lnSpc>
              <a:spcBef>
                <a:spcPts val="2100"/>
              </a:spcBef>
              <a:spcAft>
                <a:spcPts val="0"/>
              </a:spcAft>
              <a:buSzPts val="1900"/>
              <a:buChar char="■"/>
              <a:defRPr/>
            </a:lvl6pPr>
            <a:lvl7pPr indent="-349250" lvl="6" marL="3200400" algn="l">
              <a:lnSpc>
                <a:spcPct val="115000"/>
              </a:lnSpc>
              <a:spcBef>
                <a:spcPts val="2100"/>
              </a:spcBef>
              <a:spcAft>
                <a:spcPts val="0"/>
              </a:spcAft>
              <a:buSzPts val="1900"/>
              <a:buChar char="●"/>
              <a:defRPr/>
            </a:lvl7pPr>
            <a:lvl8pPr indent="-349250" lvl="7" marL="3657600" algn="l">
              <a:lnSpc>
                <a:spcPct val="115000"/>
              </a:lnSpc>
              <a:spcBef>
                <a:spcPts val="2100"/>
              </a:spcBef>
              <a:spcAft>
                <a:spcPts val="0"/>
              </a:spcAft>
              <a:buSzPts val="1900"/>
              <a:buChar char="○"/>
              <a:defRPr/>
            </a:lvl8pPr>
            <a:lvl9pPr indent="-349250" lvl="8" marL="4114800" algn="l">
              <a:lnSpc>
                <a:spcPct val="115000"/>
              </a:lnSpc>
              <a:spcBef>
                <a:spcPts val="2100"/>
              </a:spcBef>
              <a:spcAft>
                <a:spcPts val="2100"/>
              </a:spcAft>
              <a:buSzPts val="1900"/>
              <a:buChar char="■"/>
              <a:defRPr/>
            </a:lvl9pPr>
          </a:lstStyle>
          <a:p/>
        </p:txBody>
      </p:sp>
      <p:sp>
        <p:nvSpPr>
          <p:cNvPr id="25" name="Google Shape;25;g5bd7976da2_0_125"/>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6" name="Shape 26"/>
        <p:cNvGrpSpPr/>
        <p:nvPr/>
      </p:nvGrpSpPr>
      <p:grpSpPr>
        <a:xfrm>
          <a:off x="0" y="0"/>
          <a:ext cx="0" cy="0"/>
          <a:chOff x="0" y="0"/>
          <a:chExt cx="0" cy="0"/>
        </a:xfrm>
      </p:grpSpPr>
      <p:sp>
        <p:nvSpPr>
          <p:cNvPr id="27" name="Google Shape;27;g5bd7976da2_0_129"/>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28" name="Google Shape;28;g5bd7976da2_0_129"/>
          <p:cNvSpPr txBox="1"/>
          <p:nvPr>
            <p:ph idx="1" type="body"/>
          </p:nvPr>
        </p:nvSpPr>
        <p:spPr>
          <a:xfrm>
            <a:off x="415600" y="1536633"/>
            <a:ext cx="5333100" cy="4555200"/>
          </a:xfrm>
          <a:prstGeom prst="rect">
            <a:avLst/>
          </a:prstGeom>
          <a:noFill/>
          <a:ln>
            <a:noFill/>
          </a:ln>
        </p:spPr>
        <p:txBody>
          <a:bodyPr anchorCtr="0" anchor="t" bIns="121900" lIns="121900" spcFirstLastPara="1" rIns="121900" wrap="square" tIns="121900">
            <a:noAutofit/>
          </a:bodyPr>
          <a:lstStyle>
            <a:lvl1pPr indent="-349250" lvl="0" marL="457200" algn="l">
              <a:lnSpc>
                <a:spcPct val="115000"/>
              </a:lnSpc>
              <a:spcBef>
                <a:spcPts val="0"/>
              </a:spcBef>
              <a:spcAft>
                <a:spcPts val="0"/>
              </a:spcAft>
              <a:buSzPts val="1900"/>
              <a:buChar char="●"/>
              <a:defRPr sz="1900"/>
            </a:lvl1pPr>
            <a:lvl2pPr indent="-330200" lvl="1" marL="914400" algn="l">
              <a:lnSpc>
                <a:spcPct val="115000"/>
              </a:lnSpc>
              <a:spcBef>
                <a:spcPts val="2100"/>
              </a:spcBef>
              <a:spcAft>
                <a:spcPts val="0"/>
              </a:spcAft>
              <a:buSzPts val="1600"/>
              <a:buChar char="○"/>
              <a:defRPr sz="1600"/>
            </a:lvl2pPr>
            <a:lvl3pPr indent="-330200" lvl="2" marL="1371600" algn="l">
              <a:lnSpc>
                <a:spcPct val="115000"/>
              </a:lnSpc>
              <a:spcBef>
                <a:spcPts val="2100"/>
              </a:spcBef>
              <a:spcAft>
                <a:spcPts val="0"/>
              </a:spcAft>
              <a:buSzPts val="1600"/>
              <a:buChar char="■"/>
              <a:defRPr sz="1600"/>
            </a:lvl3pPr>
            <a:lvl4pPr indent="-330200" lvl="3" marL="1828800" algn="l">
              <a:lnSpc>
                <a:spcPct val="115000"/>
              </a:lnSpc>
              <a:spcBef>
                <a:spcPts val="2100"/>
              </a:spcBef>
              <a:spcAft>
                <a:spcPts val="0"/>
              </a:spcAft>
              <a:buSzPts val="1600"/>
              <a:buChar char="●"/>
              <a:defRPr sz="1600"/>
            </a:lvl4pPr>
            <a:lvl5pPr indent="-330200" lvl="4" marL="2286000" algn="l">
              <a:lnSpc>
                <a:spcPct val="115000"/>
              </a:lnSpc>
              <a:spcBef>
                <a:spcPts val="2100"/>
              </a:spcBef>
              <a:spcAft>
                <a:spcPts val="0"/>
              </a:spcAft>
              <a:buSzPts val="1600"/>
              <a:buChar char="○"/>
              <a:defRPr sz="1600"/>
            </a:lvl5pPr>
            <a:lvl6pPr indent="-330200" lvl="5" marL="2743200" algn="l">
              <a:lnSpc>
                <a:spcPct val="115000"/>
              </a:lnSpc>
              <a:spcBef>
                <a:spcPts val="2100"/>
              </a:spcBef>
              <a:spcAft>
                <a:spcPts val="0"/>
              </a:spcAft>
              <a:buSzPts val="1600"/>
              <a:buChar char="■"/>
              <a:defRPr sz="1600"/>
            </a:lvl6pPr>
            <a:lvl7pPr indent="-330200" lvl="6" marL="3200400" algn="l">
              <a:lnSpc>
                <a:spcPct val="115000"/>
              </a:lnSpc>
              <a:spcBef>
                <a:spcPts val="2100"/>
              </a:spcBef>
              <a:spcAft>
                <a:spcPts val="0"/>
              </a:spcAft>
              <a:buSzPts val="1600"/>
              <a:buChar char="●"/>
              <a:defRPr sz="1600"/>
            </a:lvl7pPr>
            <a:lvl8pPr indent="-330200" lvl="7" marL="3657600" algn="l">
              <a:lnSpc>
                <a:spcPct val="115000"/>
              </a:lnSpc>
              <a:spcBef>
                <a:spcPts val="2100"/>
              </a:spcBef>
              <a:spcAft>
                <a:spcPts val="0"/>
              </a:spcAft>
              <a:buSzPts val="1600"/>
              <a:buChar char="○"/>
              <a:defRPr sz="1600"/>
            </a:lvl8pPr>
            <a:lvl9pPr indent="-330200" lvl="8" marL="4114800" algn="l">
              <a:lnSpc>
                <a:spcPct val="115000"/>
              </a:lnSpc>
              <a:spcBef>
                <a:spcPts val="2100"/>
              </a:spcBef>
              <a:spcAft>
                <a:spcPts val="2100"/>
              </a:spcAft>
              <a:buSzPts val="1600"/>
              <a:buChar char="■"/>
              <a:defRPr sz="1600"/>
            </a:lvl9pPr>
          </a:lstStyle>
          <a:p/>
        </p:txBody>
      </p:sp>
      <p:sp>
        <p:nvSpPr>
          <p:cNvPr id="29" name="Google Shape;29;g5bd7976da2_0_129"/>
          <p:cNvSpPr txBox="1"/>
          <p:nvPr>
            <p:ph idx="2" type="body"/>
          </p:nvPr>
        </p:nvSpPr>
        <p:spPr>
          <a:xfrm>
            <a:off x="6443200" y="1536633"/>
            <a:ext cx="5333100" cy="4555200"/>
          </a:xfrm>
          <a:prstGeom prst="rect">
            <a:avLst/>
          </a:prstGeom>
          <a:noFill/>
          <a:ln>
            <a:noFill/>
          </a:ln>
        </p:spPr>
        <p:txBody>
          <a:bodyPr anchorCtr="0" anchor="t" bIns="121900" lIns="121900" spcFirstLastPara="1" rIns="121900" wrap="square" tIns="121900">
            <a:noAutofit/>
          </a:bodyPr>
          <a:lstStyle>
            <a:lvl1pPr indent="-349250" lvl="0" marL="457200" algn="l">
              <a:lnSpc>
                <a:spcPct val="115000"/>
              </a:lnSpc>
              <a:spcBef>
                <a:spcPts val="0"/>
              </a:spcBef>
              <a:spcAft>
                <a:spcPts val="0"/>
              </a:spcAft>
              <a:buSzPts val="1900"/>
              <a:buChar char="●"/>
              <a:defRPr sz="1900"/>
            </a:lvl1pPr>
            <a:lvl2pPr indent="-330200" lvl="1" marL="914400" algn="l">
              <a:lnSpc>
                <a:spcPct val="115000"/>
              </a:lnSpc>
              <a:spcBef>
                <a:spcPts val="2100"/>
              </a:spcBef>
              <a:spcAft>
                <a:spcPts val="0"/>
              </a:spcAft>
              <a:buSzPts val="1600"/>
              <a:buChar char="○"/>
              <a:defRPr sz="1600"/>
            </a:lvl2pPr>
            <a:lvl3pPr indent="-330200" lvl="2" marL="1371600" algn="l">
              <a:lnSpc>
                <a:spcPct val="115000"/>
              </a:lnSpc>
              <a:spcBef>
                <a:spcPts val="2100"/>
              </a:spcBef>
              <a:spcAft>
                <a:spcPts val="0"/>
              </a:spcAft>
              <a:buSzPts val="1600"/>
              <a:buChar char="■"/>
              <a:defRPr sz="1600"/>
            </a:lvl3pPr>
            <a:lvl4pPr indent="-330200" lvl="3" marL="1828800" algn="l">
              <a:lnSpc>
                <a:spcPct val="115000"/>
              </a:lnSpc>
              <a:spcBef>
                <a:spcPts val="2100"/>
              </a:spcBef>
              <a:spcAft>
                <a:spcPts val="0"/>
              </a:spcAft>
              <a:buSzPts val="1600"/>
              <a:buChar char="●"/>
              <a:defRPr sz="1600"/>
            </a:lvl4pPr>
            <a:lvl5pPr indent="-330200" lvl="4" marL="2286000" algn="l">
              <a:lnSpc>
                <a:spcPct val="115000"/>
              </a:lnSpc>
              <a:spcBef>
                <a:spcPts val="2100"/>
              </a:spcBef>
              <a:spcAft>
                <a:spcPts val="0"/>
              </a:spcAft>
              <a:buSzPts val="1600"/>
              <a:buChar char="○"/>
              <a:defRPr sz="1600"/>
            </a:lvl5pPr>
            <a:lvl6pPr indent="-330200" lvl="5" marL="2743200" algn="l">
              <a:lnSpc>
                <a:spcPct val="115000"/>
              </a:lnSpc>
              <a:spcBef>
                <a:spcPts val="2100"/>
              </a:spcBef>
              <a:spcAft>
                <a:spcPts val="0"/>
              </a:spcAft>
              <a:buSzPts val="1600"/>
              <a:buChar char="■"/>
              <a:defRPr sz="1600"/>
            </a:lvl6pPr>
            <a:lvl7pPr indent="-330200" lvl="6" marL="3200400" algn="l">
              <a:lnSpc>
                <a:spcPct val="115000"/>
              </a:lnSpc>
              <a:spcBef>
                <a:spcPts val="2100"/>
              </a:spcBef>
              <a:spcAft>
                <a:spcPts val="0"/>
              </a:spcAft>
              <a:buSzPts val="1600"/>
              <a:buChar char="●"/>
              <a:defRPr sz="1600"/>
            </a:lvl7pPr>
            <a:lvl8pPr indent="-330200" lvl="7" marL="3657600" algn="l">
              <a:lnSpc>
                <a:spcPct val="115000"/>
              </a:lnSpc>
              <a:spcBef>
                <a:spcPts val="2100"/>
              </a:spcBef>
              <a:spcAft>
                <a:spcPts val="0"/>
              </a:spcAft>
              <a:buSzPts val="1600"/>
              <a:buChar char="○"/>
              <a:defRPr sz="1600"/>
            </a:lvl8pPr>
            <a:lvl9pPr indent="-330200" lvl="8" marL="4114800" algn="l">
              <a:lnSpc>
                <a:spcPct val="115000"/>
              </a:lnSpc>
              <a:spcBef>
                <a:spcPts val="2100"/>
              </a:spcBef>
              <a:spcAft>
                <a:spcPts val="2100"/>
              </a:spcAft>
              <a:buSzPts val="1600"/>
              <a:buChar char="■"/>
              <a:defRPr sz="1600"/>
            </a:lvl9pPr>
          </a:lstStyle>
          <a:p/>
        </p:txBody>
      </p:sp>
      <p:sp>
        <p:nvSpPr>
          <p:cNvPr id="30" name="Google Shape;30;g5bd7976da2_0_129"/>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31" name="Shape 31"/>
        <p:cNvGrpSpPr/>
        <p:nvPr/>
      </p:nvGrpSpPr>
      <p:grpSpPr>
        <a:xfrm>
          <a:off x="0" y="0"/>
          <a:ext cx="0" cy="0"/>
          <a:chOff x="0" y="0"/>
          <a:chExt cx="0" cy="0"/>
        </a:xfrm>
      </p:grpSpPr>
      <p:sp>
        <p:nvSpPr>
          <p:cNvPr id="32" name="Google Shape;32;g5bd7976da2_0_134"/>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33" name="Google Shape;33;g5bd7976da2_0_134"/>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34" name="Shape 34"/>
        <p:cNvGrpSpPr/>
        <p:nvPr/>
      </p:nvGrpSpPr>
      <p:grpSpPr>
        <a:xfrm>
          <a:off x="0" y="0"/>
          <a:ext cx="0" cy="0"/>
          <a:chOff x="0" y="0"/>
          <a:chExt cx="0" cy="0"/>
        </a:xfrm>
      </p:grpSpPr>
      <p:sp>
        <p:nvSpPr>
          <p:cNvPr id="35" name="Google Shape;35;g5bd7976da2_0_137"/>
          <p:cNvSpPr txBox="1"/>
          <p:nvPr>
            <p:ph type="title"/>
          </p:nvPr>
        </p:nvSpPr>
        <p:spPr>
          <a:xfrm>
            <a:off x="415600" y="740800"/>
            <a:ext cx="3744000" cy="1007700"/>
          </a:xfrm>
          <a:prstGeom prst="rect">
            <a:avLst/>
          </a:prstGeom>
          <a:noFill/>
          <a:ln>
            <a:noFill/>
          </a:ln>
        </p:spPr>
        <p:txBody>
          <a:bodyPr anchorCtr="0" anchor="b" bIns="121900" lIns="121900" spcFirstLastPara="1" rIns="121900" wrap="square" tIns="121900">
            <a:noAutofit/>
          </a:bodyPr>
          <a:lstStyle>
            <a:lvl1pPr lvl="0" algn="l">
              <a:lnSpc>
                <a:spcPct val="100000"/>
              </a:lnSpc>
              <a:spcBef>
                <a:spcPts val="0"/>
              </a:spcBef>
              <a:spcAft>
                <a:spcPts val="0"/>
              </a:spcAft>
              <a:buSzPts val="3200"/>
              <a:buNone/>
              <a:defRPr sz="3200"/>
            </a:lvl1pPr>
            <a:lvl2pPr lvl="1" algn="l">
              <a:lnSpc>
                <a:spcPct val="100000"/>
              </a:lnSpc>
              <a:spcBef>
                <a:spcPts val="0"/>
              </a:spcBef>
              <a:spcAft>
                <a:spcPts val="0"/>
              </a:spcAft>
              <a:buSzPts val="3200"/>
              <a:buNone/>
              <a:defRPr sz="3200"/>
            </a:lvl2pPr>
            <a:lvl3pPr lvl="2" algn="l">
              <a:lnSpc>
                <a:spcPct val="100000"/>
              </a:lnSpc>
              <a:spcBef>
                <a:spcPts val="0"/>
              </a:spcBef>
              <a:spcAft>
                <a:spcPts val="0"/>
              </a:spcAft>
              <a:buSzPts val="3200"/>
              <a:buNone/>
              <a:defRPr sz="3200"/>
            </a:lvl3pPr>
            <a:lvl4pPr lvl="3" algn="l">
              <a:lnSpc>
                <a:spcPct val="100000"/>
              </a:lnSpc>
              <a:spcBef>
                <a:spcPts val="0"/>
              </a:spcBef>
              <a:spcAft>
                <a:spcPts val="0"/>
              </a:spcAft>
              <a:buSzPts val="3200"/>
              <a:buNone/>
              <a:defRPr sz="3200"/>
            </a:lvl4pPr>
            <a:lvl5pPr lvl="4" algn="l">
              <a:lnSpc>
                <a:spcPct val="100000"/>
              </a:lnSpc>
              <a:spcBef>
                <a:spcPts val="0"/>
              </a:spcBef>
              <a:spcAft>
                <a:spcPts val="0"/>
              </a:spcAft>
              <a:buSzPts val="3200"/>
              <a:buNone/>
              <a:defRPr sz="3200"/>
            </a:lvl5pPr>
            <a:lvl6pPr lvl="5" algn="l">
              <a:lnSpc>
                <a:spcPct val="100000"/>
              </a:lnSpc>
              <a:spcBef>
                <a:spcPts val="0"/>
              </a:spcBef>
              <a:spcAft>
                <a:spcPts val="0"/>
              </a:spcAft>
              <a:buSzPts val="3200"/>
              <a:buNone/>
              <a:defRPr sz="3200"/>
            </a:lvl6pPr>
            <a:lvl7pPr lvl="6" algn="l">
              <a:lnSpc>
                <a:spcPct val="100000"/>
              </a:lnSpc>
              <a:spcBef>
                <a:spcPts val="0"/>
              </a:spcBef>
              <a:spcAft>
                <a:spcPts val="0"/>
              </a:spcAft>
              <a:buSzPts val="3200"/>
              <a:buNone/>
              <a:defRPr sz="3200"/>
            </a:lvl7pPr>
            <a:lvl8pPr lvl="7" algn="l">
              <a:lnSpc>
                <a:spcPct val="100000"/>
              </a:lnSpc>
              <a:spcBef>
                <a:spcPts val="0"/>
              </a:spcBef>
              <a:spcAft>
                <a:spcPts val="0"/>
              </a:spcAft>
              <a:buSzPts val="3200"/>
              <a:buNone/>
              <a:defRPr sz="3200"/>
            </a:lvl8pPr>
            <a:lvl9pPr lvl="8" algn="l">
              <a:lnSpc>
                <a:spcPct val="100000"/>
              </a:lnSpc>
              <a:spcBef>
                <a:spcPts val="0"/>
              </a:spcBef>
              <a:spcAft>
                <a:spcPts val="0"/>
              </a:spcAft>
              <a:buSzPts val="3200"/>
              <a:buNone/>
              <a:defRPr sz="3200"/>
            </a:lvl9pPr>
          </a:lstStyle>
          <a:p/>
        </p:txBody>
      </p:sp>
      <p:sp>
        <p:nvSpPr>
          <p:cNvPr id="36" name="Google Shape;36;g5bd7976da2_0_137"/>
          <p:cNvSpPr txBox="1"/>
          <p:nvPr>
            <p:ph idx="1" type="body"/>
          </p:nvPr>
        </p:nvSpPr>
        <p:spPr>
          <a:xfrm>
            <a:off x="415600" y="1852800"/>
            <a:ext cx="3744000" cy="4239300"/>
          </a:xfrm>
          <a:prstGeom prst="rect">
            <a:avLst/>
          </a:prstGeom>
          <a:noFill/>
          <a:ln>
            <a:noFill/>
          </a:ln>
        </p:spPr>
        <p:txBody>
          <a:bodyPr anchorCtr="0" anchor="t" bIns="121900" lIns="121900" spcFirstLastPara="1" rIns="121900" wrap="square" tIns="121900">
            <a:noAutofit/>
          </a:bodyPr>
          <a:lstStyle>
            <a:lvl1pPr indent="-330200" lvl="0" marL="457200" algn="l">
              <a:lnSpc>
                <a:spcPct val="115000"/>
              </a:lnSpc>
              <a:spcBef>
                <a:spcPts val="0"/>
              </a:spcBef>
              <a:spcAft>
                <a:spcPts val="0"/>
              </a:spcAft>
              <a:buSzPts val="1600"/>
              <a:buChar char="●"/>
              <a:defRPr sz="1600"/>
            </a:lvl1pPr>
            <a:lvl2pPr indent="-330200" lvl="1" marL="914400" algn="l">
              <a:lnSpc>
                <a:spcPct val="115000"/>
              </a:lnSpc>
              <a:spcBef>
                <a:spcPts val="2100"/>
              </a:spcBef>
              <a:spcAft>
                <a:spcPts val="0"/>
              </a:spcAft>
              <a:buSzPts val="1600"/>
              <a:buChar char="○"/>
              <a:defRPr sz="1600"/>
            </a:lvl2pPr>
            <a:lvl3pPr indent="-330200" lvl="2" marL="1371600" algn="l">
              <a:lnSpc>
                <a:spcPct val="115000"/>
              </a:lnSpc>
              <a:spcBef>
                <a:spcPts val="2100"/>
              </a:spcBef>
              <a:spcAft>
                <a:spcPts val="0"/>
              </a:spcAft>
              <a:buSzPts val="1600"/>
              <a:buChar char="■"/>
              <a:defRPr sz="1600"/>
            </a:lvl3pPr>
            <a:lvl4pPr indent="-330200" lvl="3" marL="1828800" algn="l">
              <a:lnSpc>
                <a:spcPct val="115000"/>
              </a:lnSpc>
              <a:spcBef>
                <a:spcPts val="2100"/>
              </a:spcBef>
              <a:spcAft>
                <a:spcPts val="0"/>
              </a:spcAft>
              <a:buSzPts val="1600"/>
              <a:buChar char="●"/>
              <a:defRPr sz="1600"/>
            </a:lvl4pPr>
            <a:lvl5pPr indent="-330200" lvl="4" marL="2286000" algn="l">
              <a:lnSpc>
                <a:spcPct val="115000"/>
              </a:lnSpc>
              <a:spcBef>
                <a:spcPts val="2100"/>
              </a:spcBef>
              <a:spcAft>
                <a:spcPts val="0"/>
              </a:spcAft>
              <a:buSzPts val="1600"/>
              <a:buChar char="○"/>
              <a:defRPr sz="1600"/>
            </a:lvl5pPr>
            <a:lvl6pPr indent="-330200" lvl="5" marL="2743200" algn="l">
              <a:lnSpc>
                <a:spcPct val="115000"/>
              </a:lnSpc>
              <a:spcBef>
                <a:spcPts val="2100"/>
              </a:spcBef>
              <a:spcAft>
                <a:spcPts val="0"/>
              </a:spcAft>
              <a:buSzPts val="1600"/>
              <a:buChar char="■"/>
              <a:defRPr sz="1600"/>
            </a:lvl6pPr>
            <a:lvl7pPr indent="-330200" lvl="6" marL="3200400" algn="l">
              <a:lnSpc>
                <a:spcPct val="115000"/>
              </a:lnSpc>
              <a:spcBef>
                <a:spcPts val="2100"/>
              </a:spcBef>
              <a:spcAft>
                <a:spcPts val="0"/>
              </a:spcAft>
              <a:buSzPts val="1600"/>
              <a:buChar char="●"/>
              <a:defRPr sz="1600"/>
            </a:lvl7pPr>
            <a:lvl8pPr indent="-330200" lvl="7" marL="3657600" algn="l">
              <a:lnSpc>
                <a:spcPct val="115000"/>
              </a:lnSpc>
              <a:spcBef>
                <a:spcPts val="2100"/>
              </a:spcBef>
              <a:spcAft>
                <a:spcPts val="0"/>
              </a:spcAft>
              <a:buSzPts val="1600"/>
              <a:buChar char="○"/>
              <a:defRPr sz="1600"/>
            </a:lvl8pPr>
            <a:lvl9pPr indent="-330200" lvl="8" marL="4114800" algn="l">
              <a:lnSpc>
                <a:spcPct val="115000"/>
              </a:lnSpc>
              <a:spcBef>
                <a:spcPts val="2100"/>
              </a:spcBef>
              <a:spcAft>
                <a:spcPts val="2100"/>
              </a:spcAft>
              <a:buSzPts val="1600"/>
              <a:buChar char="■"/>
              <a:defRPr sz="1600"/>
            </a:lvl9pPr>
          </a:lstStyle>
          <a:p/>
        </p:txBody>
      </p:sp>
      <p:sp>
        <p:nvSpPr>
          <p:cNvPr id="37" name="Google Shape;37;g5bd7976da2_0_137"/>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8" name="Shape 38"/>
        <p:cNvGrpSpPr/>
        <p:nvPr/>
      </p:nvGrpSpPr>
      <p:grpSpPr>
        <a:xfrm>
          <a:off x="0" y="0"/>
          <a:ext cx="0" cy="0"/>
          <a:chOff x="0" y="0"/>
          <a:chExt cx="0" cy="0"/>
        </a:xfrm>
      </p:grpSpPr>
      <p:sp>
        <p:nvSpPr>
          <p:cNvPr id="39" name="Google Shape;39;g5bd7976da2_0_141"/>
          <p:cNvSpPr txBox="1"/>
          <p:nvPr>
            <p:ph type="title"/>
          </p:nvPr>
        </p:nvSpPr>
        <p:spPr>
          <a:xfrm>
            <a:off x="653667" y="600200"/>
            <a:ext cx="8490300" cy="5454300"/>
          </a:xfrm>
          <a:prstGeom prst="rect">
            <a:avLst/>
          </a:prstGeom>
          <a:noFill/>
          <a:ln>
            <a:noFill/>
          </a:ln>
        </p:spPr>
        <p:txBody>
          <a:bodyPr anchorCtr="0" anchor="ctr" bIns="121900" lIns="121900" spcFirstLastPara="1" rIns="121900" wrap="square" tIns="121900">
            <a:noAutofit/>
          </a:bodyPr>
          <a:lstStyle>
            <a:lvl1pPr lvl="0" algn="l">
              <a:lnSpc>
                <a:spcPct val="100000"/>
              </a:lnSpc>
              <a:spcBef>
                <a:spcPts val="0"/>
              </a:spcBef>
              <a:spcAft>
                <a:spcPts val="0"/>
              </a:spcAft>
              <a:buSzPts val="6400"/>
              <a:buNone/>
              <a:defRPr sz="6400"/>
            </a:lvl1pPr>
            <a:lvl2pPr lvl="1" algn="l">
              <a:lnSpc>
                <a:spcPct val="100000"/>
              </a:lnSpc>
              <a:spcBef>
                <a:spcPts val="0"/>
              </a:spcBef>
              <a:spcAft>
                <a:spcPts val="0"/>
              </a:spcAft>
              <a:buSzPts val="6400"/>
              <a:buNone/>
              <a:defRPr sz="6400"/>
            </a:lvl2pPr>
            <a:lvl3pPr lvl="2" algn="l">
              <a:lnSpc>
                <a:spcPct val="100000"/>
              </a:lnSpc>
              <a:spcBef>
                <a:spcPts val="0"/>
              </a:spcBef>
              <a:spcAft>
                <a:spcPts val="0"/>
              </a:spcAft>
              <a:buSzPts val="6400"/>
              <a:buNone/>
              <a:defRPr sz="6400"/>
            </a:lvl3pPr>
            <a:lvl4pPr lvl="3" algn="l">
              <a:lnSpc>
                <a:spcPct val="100000"/>
              </a:lnSpc>
              <a:spcBef>
                <a:spcPts val="0"/>
              </a:spcBef>
              <a:spcAft>
                <a:spcPts val="0"/>
              </a:spcAft>
              <a:buSzPts val="6400"/>
              <a:buNone/>
              <a:defRPr sz="6400"/>
            </a:lvl4pPr>
            <a:lvl5pPr lvl="4" algn="l">
              <a:lnSpc>
                <a:spcPct val="100000"/>
              </a:lnSpc>
              <a:spcBef>
                <a:spcPts val="0"/>
              </a:spcBef>
              <a:spcAft>
                <a:spcPts val="0"/>
              </a:spcAft>
              <a:buSzPts val="6400"/>
              <a:buNone/>
              <a:defRPr sz="6400"/>
            </a:lvl5pPr>
            <a:lvl6pPr lvl="5" algn="l">
              <a:lnSpc>
                <a:spcPct val="100000"/>
              </a:lnSpc>
              <a:spcBef>
                <a:spcPts val="0"/>
              </a:spcBef>
              <a:spcAft>
                <a:spcPts val="0"/>
              </a:spcAft>
              <a:buSzPts val="6400"/>
              <a:buNone/>
              <a:defRPr sz="6400"/>
            </a:lvl6pPr>
            <a:lvl7pPr lvl="6" algn="l">
              <a:lnSpc>
                <a:spcPct val="100000"/>
              </a:lnSpc>
              <a:spcBef>
                <a:spcPts val="0"/>
              </a:spcBef>
              <a:spcAft>
                <a:spcPts val="0"/>
              </a:spcAft>
              <a:buSzPts val="6400"/>
              <a:buNone/>
              <a:defRPr sz="6400"/>
            </a:lvl7pPr>
            <a:lvl8pPr lvl="7" algn="l">
              <a:lnSpc>
                <a:spcPct val="100000"/>
              </a:lnSpc>
              <a:spcBef>
                <a:spcPts val="0"/>
              </a:spcBef>
              <a:spcAft>
                <a:spcPts val="0"/>
              </a:spcAft>
              <a:buSzPts val="6400"/>
              <a:buNone/>
              <a:defRPr sz="6400"/>
            </a:lvl8pPr>
            <a:lvl9pPr lvl="8" algn="l">
              <a:lnSpc>
                <a:spcPct val="100000"/>
              </a:lnSpc>
              <a:spcBef>
                <a:spcPts val="0"/>
              </a:spcBef>
              <a:spcAft>
                <a:spcPts val="0"/>
              </a:spcAft>
              <a:buSzPts val="6400"/>
              <a:buNone/>
              <a:defRPr sz="6400"/>
            </a:lvl9pPr>
          </a:lstStyle>
          <a:p/>
        </p:txBody>
      </p:sp>
      <p:sp>
        <p:nvSpPr>
          <p:cNvPr id="40" name="Google Shape;40;g5bd7976da2_0_141"/>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41" name="Shape 41"/>
        <p:cNvGrpSpPr/>
        <p:nvPr/>
      </p:nvGrpSpPr>
      <p:grpSpPr>
        <a:xfrm>
          <a:off x="0" y="0"/>
          <a:ext cx="0" cy="0"/>
          <a:chOff x="0" y="0"/>
          <a:chExt cx="0" cy="0"/>
        </a:xfrm>
      </p:grpSpPr>
      <p:sp>
        <p:nvSpPr>
          <p:cNvPr id="42" name="Google Shape;42;g5bd7976da2_0_144"/>
          <p:cNvSpPr/>
          <p:nvPr/>
        </p:nvSpPr>
        <p:spPr>
          <a:xfrm>
            <a:off x="6096000" y="-167"/>
            <a:ext cx="6096000" cy="68580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 name="Google Shape;43;g5bd7976da2_0_144"/>
          <p:cNvSpPr txBox="1"/>
          <p:nvPr>
            <p:ph type="title"/>
          </p:nvPr>
        </p:nvSpPr>
        <p:spPr>
          <a:xfrm>
            <a:off x="354000" y="1644233"/>
            <a:ext cx="5393700" cy="1976400"/>
          </a:xfrm>
          <a:prstGeom prst="rect">
            <a:avLst/>
          </a:prstGeom>
          <a:noFill/>
          <a:ln>
            <a:noFill/>
          </a:ln>
        </p:spPr>
        <p:txBody>
          <a:bodyPr anchorCtr="0" anchor="b" bIns="121900" lIns="121900" spcFirstLastPara="1" rIns="121900" wrap="square" tIns="121900">
            <a:noAutofit/>
          </a:bodyPr>
          <a:lstStyle>
            <a:lvl1pPr lvl="0" algn="ctr">
              <a:lnSpc>
                <a:spcPct val="100000"/>
              </a:lnSpc>
              <a:spcBef>
                <a:spcPts val="0"/>
              </a:spcBef>
              <a:spcAft>
                <a:spcPts val="0"/>
              </a:spcAft>
              <a:buSzPts val="5600"/>
              <a:buNone/>
              <a:defRPr sz="56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p:txBody>
      </p:sp>
      <p:sp>
        <p:nvSpPr>
          <p:cNvPr id="44" name="Google Shape;44;g5bd7976da2_0_144"/>
          <p:cNvSpPr txBox="1"/>
          <p:nvPr>
            <p:ph idx="1" type="subTitle"/>
          </p:nvPr>
        </p:nvSpPr>
        <p:spPr>
          <a:xfrm>
            <a:off x="354000" y="3737433"/>
            <a:ext cx="5393700" cy="1646700"/>
          </a:xfrm>
          <a:prstGeom prst="rect">
            <a:avLst/>
          </a:prstGeom>
          <a:noFill/>
          <a:ln>
            <a:noFill/>
          </a:ln>
        </p:spPr>
        <p:txBody>
          <a:bodyPr anchorCtr="0" anchor="t" bIns="121900" lIns="121900" spcFirstLastPara="1" rIns="121900" wrap="square" tIns="12190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45" name="Google Shape;45;g5bd7976da2_0_144"/>
          <p:cNvSpPr txBox="1"/>
          <p:nvPr>
            <p:ph idx="2" type="body"/>
          </p:nvPr>
        </p:nvSpPr>
        <p:spPr>
          <a:xfrm>
            <a:off x="6586000" y="965433"/>
            <a:ext cx="5115900" cy="4926900"/>
          </a:xfrm>
          <a:prstGeom prst="rect">
            <a:avLst/>
          </a:prstGeom>
          <a:noFill/>
          <a:ln>
            <a:noFill/>
          </a:ln>
        </p:spPr>
        <p:txBody>
          <a:bodyPr anchorCtr="0" anchor="ctr" bIns="121900" lIns="121900" spcFirstLastPara="1" rIns="121900" wrap="square" tIns="121900">
            <a:noAutofit/>
          </a:bodyPr>
          <a:lstStyle>
            <a:lvl1pPr indent="-381000" lvl="0" marL="457200" algn="l">
              <a:lnSpc>
                <a:spcPct val="115000"/>
              </a:lnSpc>
              <a:spcBef>
                <a:spcPts val="0"/>
              </a:spcBef>
              <a:spcAft>
                <a:spcPts val="0"/>
              </a:spcAft>
              <a:buSzPts val="2400"/>
              <a:buChar char="●"/>
              <a:defRPr/>
            </a:lvl1pPr>
            <a:lvl2pPr indent="-349250" lvl="1" marL="914400" algn="l">
              <a:lnSpc>
                <a:spcPct val="115000"/>
              </a:lnSpc>
              <a:spcBef>
                <a:spcPts val="2100"/>
              </a:spcBef>
              <a:spcAft>
                <a:spcPts val="0"/>
              </a:spcAft>
              <a:buSzPts val="1900"/>
              <a:buChar char="○"/>
              <a:defRPr/>
            </a:lvl2pPr>
            <a:lvl3pPr indent="-349250" lvl="2" marL="1371600" algn="l">
              <a:lnSpc>
                <a:spcPct val="115000"/>
              </a:lnSpc>
              <a:spcBef>
                <a:spcPts val="2100"/>
              </a:spcBef>
              <a:spcAft>
                <a:spcPts val="0"/>
              </a:spcAft>
              <a:buSzPts val="1900"/>
              <a:buChar char="■"/>
              <a:defRPr/>
            </a:lvl3pPr>
            <a:lvl4pPr indent="-349250" lvl="3" marL="1828800" algn="l">
              <a:lnSpc>
                <a:spcPct val="115000"/>
              </a:lnSpc>
              <a:spcBef>
                <a:spcPts val="2100"/>
              </a:spcBef>
              <a:spcAft>
                <a:spcPts val="0"/>
              </a:spcAft>
              <a:buSzPts val="1900"/>
              <a:buChar char="●"/>
              <a:defRPr/>
            </a:lvl4pPr>
            <a:lvl5pPr indent="-349250" lvl="4" marL="2286000" algn="l">
              <a:lnSpc>
                <a:spcPct val="115000"/>
              </a:lnSpc>
              <a:spcBef>
                <a:spcPts val="2100"/>
              </a:spcBef>
              <a:spcAft>
                <a:spcPts val="0"/>
              </a:spcAft>
              <a:buSzPts val="1900"/>
              <a:buChar char="○"/>
              <a:defRPr/>
            </a:lvl5pPr>
            <a:lvl6pPr indent="-349250" lvl="5" marL="2743200" algn="l">
              <a:lnSpc>
                <a:spcPct val="115000"/>
              </a:lnSpc>
              <a:spcBef>
                <a:spcPts val="2100"/>
              </a:spcBef>
              <a:spcAft>
                <a:spcPts val="0"/>
              </a:spcAft>
              <a:buSzPts val="1900"/>
              <a:buChar char="■"/>
              <a:defRPr/>
            </a:lvl6pPr>
            <a:lvl7pPr indent="-349250" lvl="6" marL="3200400" algn="l">
              <a:lnSpc>
                <a:spcPct val="115000"/>
              </a:lnSpc>
              <a:spcBef>
                <a:spcPts val="2100"/>
              </a:spcBef>
              <a:spcAft>
                <a:spcPts val="0"/>
              </a:spcAft>
              <a:buSzPts val="1900"/>
              <a:buChar char="●"/>
              <a:defRPr/>
            </a:lvl7pPr>
            <a:lvl8pPr indent="-349250" lvl="7" marL="3657600" algn="l">
              <a:lnSpc>
                <a:spcPct val="115000"/>
              </a:lnSpc>
              <a:spcBef>
                <a:spcPts val="2100"/>
              </a:spcBef>
              <a:spcAft>
                <a:spcPts val="0"/>
              </a:spcAft>
              <a:buSzPts val="1900"/>
              <a:buChar char="○"/>
              <a:defRPr/>
            </a:lvl8pPr>
            <a:lvl9pPr indent="-349250" lvl="8" marL="4114800" algn="l">
              <a:lnSpc>
                <a:spcPct val="115000"/>
              </a:lnSpc>
              <a:spcBef>
                <a:spcPts val="2100"/>
              </a:spcBef>
              <a:spcAft>
                <a:spcPts val="2100"/>
              </a:spcAft>
              <a:buSzPts val="1900"/>
              <a:buChar char="■"/>
              <a:defRPr/>
            </a:lvl9pPr>
          </a:lstStyle>
          <a:p/>
        </p:txBody>
      </p:sp>
      <p:sp>
        <p:nvSpPr>
          <p:cNvPr id="46" name="Google Shape;46;g5bd7976da2_0_144"/>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4.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3" Type="http://schemas.openxmlformats.org/officeDocument/2006/relationships/theme" Target="../theme/theme1.xml"/><Relationship Id="rId12" Type="http://schemas.openxmlformats.org/officeDocument/2006/relationships/slideLayout" Target="../slideLayouts/slideLayout24.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5.xml"/><Relationship Id="rId10" Type="http://schemas.openxmlformats.org/officeDocument/2006/relationships/slideLayout" Target="../slideLayouts/slideLayout34.xml"/><Relationship Id="rId12" Type="http://schemas.openxmlformats.org/officeDocument/2006/relationships/theme" Target="../theme/theme2.xml"/><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9" Type="http://schemas.openxmlformats.org/officeDocument/2006/relationships/slideLayout" Target="../slideLayouts/slideLayout33.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9" name="Shape 9"/>
        <p:cNvGrpSpPr/>
        <p:nvPr/>
      </p:nvGrpSpPr>
      <p:grpSpPr>
        <a:xfrm>
          <a:off x="0" y="0"/>
          <a:ext cx="0" cy="0"/>
          <a:chOff x="0" y="0"/>
          <a:chExt cx="0" cy="0"/>
        </a:xfrm>
      </p:grpSpPr>
      <p:sp>
        <p:nvSpPr>
          <p:cNvPr id="10" name="Google Shape;10;g5bd7976da2_0_114"/>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Autofit/>
          </a:bodyPr>
          <a:lstStyle>
            <a:lvl1pPr lvl="0"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9pPr>
          </a:lstStyle>
          <a:p/>
        </p:txBody>
      </p:sp>
      <p:sp>
        <p:nvSpPr>
          <p:cNvPr id="11" name="Google Shape;11;g5bd7976da2_0_114"/>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Autofit/>
          </a:bodyPr>
          <a:lstStyle>
            <a:lvl1pPr indent="-381000" lvl="0" marL="457200" marR="0" rtl="0" algn="l">
              <a:lnSpc>
                <a:spcPct val="115000"/>
              </a:lnSpc>
              <a:spcBef>
                <a:spcPts val="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1pPr>
            <a:lvl2pPr indent="-349250" lvl="1" marL="914400" marR="0" rtl="0" algn="l">
              <a:lnSpc>
                <a:spcPct val="115000"/>
              </a:lnSpc>
              <a:spcBef>
                <a:spcPts val="210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2pPr>
            <a:lvl3pPr indent="-349250" lvl="2" marL="1371600" marR="0" rtl="0" algn="l">
              <a:lnSpc>
                <a:spcPct val="115000"/>
              </a:lnSpc>
              <a:spcBef>
                <a:spcPts val="210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3pPr>
            <a:lvl4pPr indent="-349250" lvl="3" marL="1828800" marR="0" rtl="0" algn="l">
              <a:lnSpc>
                <a:spcPct val="115000"/>
              </a:lnSpc>
              <a:spcBef>
                <a:spcPts val="210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4pPr>
            <a:lvl5pPr indent="-349250" lvl="4" marL="2286000" marR="0" rtl="0" algn="l">
              <a:lnSpc>
                <a:spcPct val="115000"/>
              </a:lnSpc>
              <a:spcBef>
                <a:spcPts val="210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5pPr>
            <a:lvl6pPr indent="-349250" lvl="5" marL="2743200" marR="0" rtl="0" algn="l">
              <a:lnSpc>
                <a:spcPct val="115000"/>
              </a:lnSpc>
              <a:spcBef>
                <a:spcPts val="210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6pPr>
            <a:lvl7pPr indent="-349250" lvl="6" marL="3200400" marR="0" rtl="0" algn="l">
              <a:lnSpc>
                <a:spcPct val="115000"/>
              </a:lnSpc>
              <a:spcBef>
                <a:spcPts val="210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7pPr>
            <a:lvl8pPr indent="-349250" lvl="7" marL="3657600" marR="0" rtl="0" algn="l">
              <a:lnSpc>
                <a:spcPct val="115000"/>
              </a:lnSpc>
              <a:spcBef>
                <a:spcPts val="210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8pPr>
            <a:lvl9pPr indent="-349250" lvl="8" marL="4114800" marR="0" rtl="0" algn="l">
              <a:lnSpc>
                <a:spcPct val="115000"/>
              </a:lnSpc>
              <a:spcBef>
                <a:spcPts val="2100"/>
              </a:spcBef>
              <a:spcAft>
                <a:spcPts val="2100"/>
              </a:spcAft>
              <a:buClr>
                <a:schemeClr val="dk2"/>
              </a:buClr>
              <a:buSzPts val="1900"/>
              <a:buFont typeface="Arial"/>
              <a:buChar char="■"/>
              <a:defRPr b="0" i="0" sz="1900" u="none" cap="none" strike="noStrike">
                <a:solidFill>
                  <a:schemeClr val="dk2"/>
                </a:solidFill>
                <a:latin typeface="Arial"/>
                <a:ea typeface="Arial"/>
                <a:cs typeface="Arial"/>
                <a:sym typeface="Arial"/>
              </a:defRPr>
            </a:lvl9pPr>
          </a:lstStyle>
          <a:p/>
        </p:txBody>
      </p:sp>
      <p:sp>
        <p:nvSpPr>
          <p:cNvPr id="12" name="Google Shape;12;g5bd7976da2_0_114"/>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60" name="Shape 60"/>
        <p:cNvGrpSpPr/>
        <p:nvPr/>
      </p:nvGrpSpPr>
      <p:grpSpPr>
        <a:xfrm>
          <a:off x="0" y="0"/>
          <a:ext cx="0" cy="0"/>
          <a:chOff x="0" y="0"/>
          <a:chExt cx="0" cy="0"/>
        </a:xfrm>
      </p:grpSpPr>
      <p:sp>
        <p:nvSpPr>
          <p:cNvPr id="61" name="Google Shape;61;g5c5910c730_0_36"/>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Autofit/>
          </a:bodyPr>
          <a:lstStyle>
            <a:lvl1pPr lvl="0" rtl="0">
              <a:spcBef>
                <a:spcPts val="0"/>
              </a:spcBef>
              <a:spcAft>
                <a:spcPts val="0"/>
              </a:spcAft>
              <a:buClr>
                <a:schemeClr val="dk1"/>
              </a:buClr>
              <a:buSzPts val="3700"/>
              <a:buNone/>
              <a:defRPr sz="3700">
                <a:solidFill>
                  <a:schemeClr val="dk1"/>
                </a:solidFill>
              </a:defRPr>
            </a:lvl1pPr>
            <a:lvl2pPr lvl="1" rtl="0">
              <a:spcBef>
                <a:spcPts val="0"/>
              </a:spcBef>
              <a:spcAft>
                <a:spcPts val="0"/>
              </a:spcAft>
              <a:buClr>
                <a:schemeClr val="dk1"/>
              </a:buClr>
              <a:buSzPts val="3700"/>
              <a:buNone/>
              <a:defRPr sz="3700">
                <a:solidFill>
                  <a:schemeClr val="dk1"/>
                </a:solidFill>
              </a:defRPr>
            </a:lvl2pPr>
            <a:lvl3pPr lvl="2" rtl="0">
              <a:spcBef>
                <a:spcPts val="0"/>
              </a:spcBef>
              <a:spcAft>
                <a:spcPts val="0"/>
              </a:spcAft>
              <a:buClr>
                <a:schemeClr val="dk1"/>
              </a:buClr>
              <a:buSzPts val="3700"/>
              <a:buNone/>
              <a:defRPr sz="3700">
                <a:solidFill>
                  <a:schemeClr val="dk1"/>
                </a:solidFill>
              </a:defRPr>
            </a:lvl3pPr>
            <a:lvl4pPr lvl="3" rtl="0">
              <a:spcBef>
                <a:spcPts val="0"/>
              </a:spcBef>
              <a:spcAft>
                <a:spcPts val="0"/>
              </a:spcAft>
              <a:buClr>
                <a:schemeClr val="dk1"/>
              </a:buClr>
              <a:buSzPts val="3700"/>
              <a:buNone/>
              <a:defRPr sz="3700">
                <a:solidFill>
                  <a:schemeClr val="dk1"/>
                </a:solidFill>
              </a:defRPr>
            </a:lvl4pPr>
            <a:lvl5pPr lvl="4" rtl="0">
              <a:spcBef>
                <a:spcPts val="0"/>
              </a:spcBef>
              <a:spcAft>
                <a:spcPts val="0"/>
              </a:spcAft>
              <a:buClr>
                <a:schemeClr val="dk1"/>
              </a:buClr>
              <a:buSzPts val="3700"/>
              <a:buNone/>
              <a:defRPr sz="3700">
                <a:solidFill>
                  <a:schemeClr val="dk1"/>
                </a:solidFill>
              </a:defRPr>
            </a:lvl5pPr>
            <a:lvl6pPr lvl="5" rtl="0">
              <a:spcBef>
                <a:spcPts val="0"/>
              </a:spcBef>
              <a:spcAft>
                <a:spcPts val="0"/>
              </a:spcAft>
              <a:buClr>
                <a:schemeClr val="dk1"/>
              </a:buClr>
              <a:buSzPts val="3700"/>
              <a:buNone/>
              <a:defRPr sz="3700">
                <a:solidFill>
                  <a:schemeClr val="dk1"/>
                </a:solidFill>
              </a:defRPr>
            </a:lvl6pPr>
            <a:lvl7pPr lvl="6" rtl="0">
              <a:spcBef>
                <a:spcPts val="0"/>
              </a:spcBef>
              <a:spcAft>
                <a:spcPts val="0"/>
              </a:spcAft>
              <a:buClr>
                <a:schemeClr val="dk1"/>
              </a:buClr>
              <a:buSzPts val="3700"/>
              <a:buNone/>
              <a:defRPr sz="3700">
                <a:solidFill>
                  <a:schemeClr val="dk1"/>
                </a:solidFill>
              </a:defRPr>
            </a:lvl7pPr>
            <a:lvl8pPr lvl="7" rtl="0">
              <a:spcBef>
                <a:spcPts val="0"/>
              </a:spcBef>
              <a:spcAft>
                <a:spcPts val="0"/>
              </a:spcAft>
              <a:buClr>
                <a:schemeClr val="dk1"/>
              </a:buClr>
              <a:buSzPts val="3700"/>
              <a:buNone/>
              <a:defRPr sz="3700">
                <a:solidFill>
                  <a:schemeClr val="dk1"/>
                </a:solidFill>
              </a:defRPr>
            </a:lvl8pPr>
            <a:lvl9pPr lvl="8" rtl="0">
              <a:spcBef>
                <a:spcPts val="0"/>
              </a:spcBef>
              <a:spcAft>
                <a:spcPts val="0"/>
              </a:spcAft>
              <a:buClr>
                <a:schemeClr val="dk1"/>
              </a:buClr>
              <a:buSzPts val="3700"/>
              <a:buNone/>
              <a:defRPr sz="3700">
                <a:solidFill>
                  <a:schemeClr val="dk1"/>
                </a:solidFill>
              </a:defRPr>
            </a:lvl9pPr>
          </a:lstStyle>
          <a:p/>
        </p:txBody>
      </p:sp>
      <p:sp>
        <p:nvSpPr>
          <p:cNvPr id="62" name="Google Shape;62;g5c5910c730_0_36"/>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Autofit/>
          </a:bodyPr>
          <a:lstStyle>
            <a:lvl1pPr indent="-381000" lvl="0" marL="457200" rtl="0">
              <a:lnSpc>
                <a:spcPct val="115000"/>
              </a:lnSpc>
              <a:spcBef>
                <a:spcPts val="0"/>
              </a:spcBef>
              <a:spcAft>
                <a:spcPts val="0"/>
              </a:spcAft>
              <a:buClr>
                <a:schemeClr val="dk2"/>
              </a:buClr>
              <a:buSzPts val="2400"/>
              <a:buChar char="●"/>
              <a:defRPr sz="2400">
                <a:solidFill>
                  <a:schemeClr val="dk2"/>
                </a:solidFill>
              </a:defRPr>
            </a:lvl1pPr>
            <a:lvl2pPr indent="-349250" lvl="1" marL="914400" rtl="0">
              <a:lnSpc>
                <a:spcPct val="115000"/>
              </a:lnSpc>
              <a:spcBef>
                <a:spcPts val="2100"/>
              </a:spcBef>
              <a:spcAft>
                <a:spcPts val="0"/>
              </a:spcAft>
              <a:buClr>
                <a:schemeClr val="dk2"/>
              </a:buClr>
              <a:buSzPts val="1900"/>
              <a:buChar char="○"/>
              <a:defRPr sz="1900">
                <a:solidFill>
                  <a:schemeClr val="dk2"/>
                </a:solidFill>
              </a:defRPr>
            </a:lvl2pPr>
            <a:lvl3pPr indent="-349250" lvl="2" marL="1371600" rtl="0">
              <a:lnSpc>
                <a:spcPct val="115000"/>
              </a:lnSpc>
              <a:spcBef>
                <a:spcPts val="2100"/>
              </a:spcBef>
              <a:spcAft>
                <a:spcPts val="0"/>
              </a:spcAft>
              <a:buClr>
                <a:schemeClr val="dk2"/>
              </a:buClr>
              <a:buSzPts val="1900"/>
              <a:buChar char="■"/>
              <a:defRPr sz="1900">
                <a:solidFill>
                  <a:schemeClr val="dk2"/>
                </a:solidFill>
              </a:defRPr>
            </a:lvl3pPr>
            <a:lvl4pPr indent="-349250" lvl="3" marL="1828800" rtl="0">
              <a:lnSpc>
                <a:spcPct val="115000"/>
              </a:lnSpc>
              <a:spcBef>
                <a:spcPts val="2100"/>
              </a:spcBef>
              <a:spcAft>
                <a:spcPts val="0"/>
              </a:spcAft>
              <a:buClr>
                <a:schemeClr val="dk2"/>
              </a:buClr>
              <a:buSzPts val="1900"/>
              <a:buChar char="●"/>
              <a:defRPr sz="1900">
                <a:solidFill>
                  <a:schemeClr val="dk2"/>
                </a:solidFill>
              </a:defRPr>
            </a:lvl4pPr>
            <a:lvl5pPr indent="-349250" lvl="4" marL="2286000" rtl="0">
              <a:lnSpc>
                <a:spcPct val="115000"/>
              </a:lnSpc>
              <a:spcBef>
                <a:spcPts val="2100"/>
              </a:spcBef>
              <a:spcAft>
                <a:spcPts val="0"/>
              </a:spcAft>
              <a:buClr>
                <a:schemeClr val="dk2"/>
              </a:buClr>
              <a:buSzPts val="1900"/>
              <a:buChar char="○"/>
              <a:defRPr sz="1900">
                <a:solidFill>
                  <a:schemeClr val="dk2"/>
                </a:solidFill>
              </a:defRPr>
            </a:lvl5pPr>
            <a:lvl6pPr indent="-349250" lvl="5" marL="2743200" rtl="0">
              <a:lnSpc>
                <a:spcPct val="115000"/>
              </a:lnSpc>
              <a:spcBef>
                <a:spcPts val="2100"/>
              </a:spcBef>
              <a:spcAft>
                <a:spcPts val="0"/>
              </a:spcAft>
              <a:buClr>
                <a:schemeClr val="dk2"/>
              </a:buClr>
              <a:buSzPts val="1900"/>
              <a:buChar char="■"/>
              <a:defRPr sz="1900">
                <a:solidFill>
                  <a:schemeClr val="dk2"/>
                </a:solidFill>
              </a:defRPr>
            </a:lvl6pPr>
            <a:lvl7pPr indent="-349250" lvl="6" marL="3200400" rtl="0">
              <a:lnSpc>
                <a:spcPct val="115000"/>
              </a:lnSpc>
              <a:spcBef>
                <a:spcPts val="2100"/>
              </a:spcBef>
              <a:spcAft>
                <a:spcPts val="0"/>
              </a:spcAft>
              <a:buClr>
                <a:schemeClr val="dk2"/>
              </a:buClr>
              <a:buSzPts val="1900"/>
              <a:buChar char="●"/>
              <a:defRPr sz="1900">
                <a:solidFill>
                  <a:schemeClr val="dk2"/>
                </a:solidFill>
              </a:defRPr>
            </a:lvl7pPr>
            <a:lvl8pPr indent="-349250" lvl="7" marL="3657600" rtl="0">
              <a:lnSpc>
                <a:spcPct val="115000"/>
              </a:lnSpc>
              <a:spcBef>
                <a:spcPts val="2100"/>
              </a:spcBef>
              <a:spcAft>
                <a:spcPts val="0"/>
              </a:spcAft>
              <a:buClr>
                <a:schemeClr val="dk2"/>
              </a:buClr>
              <a:buSzPts val="1900"/>
              <a:buChar char="○"/>
              <a:defRPr sz="1900">
                <a:solidFill>
                  <a:schemeClr val="dk2"/>
                </a:solidFill>
              </a:defRPr>
            </a:lvl8pPr>
            <a:lvl9pPr indent="-349250" lvl="8" marL="4114800" rtl="0">
              <a:lnSpc>
                <a:spcPct val="115000"/>
              </a:lnSpc>
              <a:spcBef>
                <a:spcPts val="2100"/>
              </a:spcBef>
              <a:spcAft>
                <a:spcPts val="2100"/>
              </a:spcAft>
              <a:buClr>
                <a:schemeClr val="dk2"/>
              </a:buClr>
              <a:buSzPts val="1900"/>
              <a:buChar char="■"/>
              <a:defRPr sz="1900">
                <a:solidFill>
                  <a:schemeClr val="dk2"/>
                </a:solidFill>
              </a:defRPr>
            </a:lvl9pPr>
          </a:lstStyle>
          <a:p/>
        </p:txBody>
      </p:sp>
      <p:sp>
        <p:nvSpPr>
          <p:cNvPr id="63" name="Google Shape;63;g5c5910c730_0_36"/>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lvl="0" rtl="0" algn="r">
              <a:buNone/>
              <a:defRPr sz="1300">
                <a:solidFill>
                  <a:schemeClr val="dk2"/>
                </a:solidFill>
              </a:defRPr>
            </a:lvl1pPr>
            <a:lvl2pPr lvl="1" rtl="0" algn="r">
              <a:buNone/>
              <a:defRPr sz="1300">
                <a:solidFill>
                  <a:schemeClr val="dk2"/>
                </a:solidFill>
              </a:defRPr>
            </a:lvl2pPr>
            <a:lvl3pPr lvl="2" rtl="0" algn="r">
              <a:buNone/>
              <a:defRPr sz="1300">
                <a:solidFill>
                  <a:schemeClr val="dk2"/>
                </a:solidFill>
              </a:defRPr>
            </a:lvl3pPr>
            <a:lvl4pPr lvl="3" rtl="0" algn="r">
              <a:buNone/>
              <a:defRPr sz="1300">
                <a:solidFill>
                  <a:schemeClr val="dk2"/>
                </a:solidFill>
              </a:defRPr>
            </a:lvl4pPr>
            <a:lvl5pPr lvl="4" rtl="0" algn="r">
              <a:buNone/>
              <a:defRPr sz="1300">
                <a:solidFill>
                  <a:schemeClr val="dk2"/>
                </a:solidFill>
              </a:defRPr>
            </a:lvl5pPr>
            <a:lvl6pPr lvl="5" rtl="0" algn="r">
              <a:buNone/>
              <a:defRPr sz="1300">
                <a:solidFill>
                  <a:schemeClr val="dk2"/>
                </a:solidFill>
              </a:defRPr>
            </a:lvl6pPr>
            <a:lvl7pPr lvl="6" rtl="0" algn="r">
              <a:buNone/>
              <a:defRPr sz="1300">
                <a:solidFill>
                  <a:schemeClr val="dk2"/>
                </a:solidFill>
              </a:defRPr>
            </a:lvl7pPr>
            <a:lvl8pPr lvl="7" rtl="0" algn="r">
              <a:buNone/>
              <a:defRPr sz="1300">
                <a:solidFill>
                  <a:schemeClr val="dk2"/>
                </a:solidFill>
              </a:defRPr>
            </a:lvl8pPr>
            <a:lvl9pPr lvl="8" rtl="0" algn="r">
              <a:buNone/>
              <a:defRPr sz="1300">
                <a:solidFill>
                  <a:schemeClr val="dk2"/>
                </a:solidFil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111" name="Shape 111"/>
        <p:cNvGrpSpPr/>
        <p:nvPr/>
      </p:nvGrpSpPr>
      <p:grpSpPr>
        <a:xfrm>
          <a:off x="0" y="0"/>
          <a:ext cx="0" cy="0"/>
          <a:chOff x="0" y="0"/>
          <a:chExt cx="0" cy="0"/>
        </a:xfrm>
      </p:grpSpPr>
      <p:sp>
        <p:nvSpPr>
          <p:cNvPr id="112" name="Google Shape;112;g5c5910c730_0_8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13" name="Google Shape;113;g5c5910c730_0_87"/>
          <p:cNvSpPr txBox="1"/>
          <p:nvPr>
            <p:ph idx="1" type="body"/>
          </p:nvPr>
        </p:nvSpPr>
        <p:spPr>
          <a:xfrm>
            <a:off x="609600" y="1600200"/>
            <a:ext cx="10972800" cy="4526100"/>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14" name="Google Shape;114;g5c5910c730_0_87"/>
          <p:cNvSpPr txBox="1"/>
          <p:nvPr>
            <p:ph idx="10" type="dt"/>
          </p:nvPr>
        </p:nvSpPr>
        <p:spPr>
          <a:xfrm>
            <a:off x="609600" y="6356350"/>
            <a:ext cx="2844900" cy="3651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15" name="Google Shape;115;g5c5910c730_0_87"/>
          <p:cNvSpPr txBox="1"/>
          <p:nvPr>
            <p:ph idx="11" type="ftr"/>
          </p:nvPr>
        </p:nvSpPr>
        <p:spPr>
          <a:xfrm>
            <a:off x="4165600" y="6356350"/>
            <a:ext cx="3860700" cy="3651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16" name="Google Shape;116;g5c5910c730_0_87"/>
          <p:cNvSpPr txBox="1"/>
          <p:nvPr>
            <p:ph idx="12" type="sldNum"/>
          </p:nvPr>
        </p:nvSpPr>
        <p:spPr>
          <a:xfrm>
            <a:off x="8737600" y="6356350"/>
            <a:ext cx="28449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4.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0.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1.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0.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60.jp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2.jpg"/><Relationship Id="rId4" Type="http://schemas.openxmlformats.org/officeDocument/2006/relationships/image" Target="../media/image5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4.png"/><Relationship Id="rId4" Type="http://schemas.openxmlformats.org/officeDocument/2006/relationships/image" Target="../media/image22.png"/><Relationship Id="rId5" Type="http://schemas.openxmlformats.org/officeDocument/2006/relationships/image" Target="../media/image25.png"/><Relationship Id="rId6" Type="http://schemas.openxmlformats.org/officeDocument/2006/relationships/image" Target="../media/image4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jpg"/><Relationship Id="rId4" Type="http://schemas.openxmlformats.org/officeDocument/2006/relationships/image" Target="../media/image8.jpg"/><Relationship Id="rId5" Type="http://schemas.openxmlformats.org/officeDocument/2006/relationships/image" Target="../media/image5.jpg"/><Relationship Id="rId6" Type="http://schemas.openxmlformats.org/officeDocument/2006/relationships/image" Target="../media/image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6.png"/><Relationship Id="rId4" Type="http://schemas.openxmlformats.org/officeDocument/2006/relationships/image" Target="../media/image27.jpg"/><Relationship Id="rId5" Type="http://schemas.openxmlformats.org/officeDocument/2006/relationships/image" Target="../media/image29.jpg"/><Relationship Id="rId6" Type="http://schemas.openxmlformats.org/officeDocument/2006/relationships/image" Target="../media/image28.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6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36.jpg"/><Relationship Id="rId4" Type="http://schemas.openxmlformats.org/officeDocument/2006/relationships/image" Target="../media/image34.png"/><Relationship Id="rId5" Type="http://schemas.openxmlformats.org/officeDocument/2006/relationships/image" Target="../media/image37.png"/></Relationships>
</file>

<file path=ppt/slides/_rels/slide24.xml.rels><?xml version="1.0" encoding="UTF-8" standalone="yes"?><Relationships xmlns="http://schemas.openxmlformats.org/package/2006/relationships"><Relationship Id="rId11" Type="http://schemas.openxmlformats.org/officeDocument/2006/relationships/image" Target="../media/image39.jpg"/><Relationship Id="rId10" Type="http://schemas.openxmlformats.org/officeDocument/2006/relationships/image" Target="../media/image43.jpg"/><Relationship Id="rId13" Type="http://schemas.openxmlformats.org/officeDocument/2006/relationships/image" Target="../media/image44.png"/><Relationship Id="rId12" Type="http://schemas.openxmlformats.org/officeDocument/2006/relationships/image" Target="../media/image38.png"/><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45.jpg"/><Relationship Id="rId4" Type="http://schemas.openxmlformats.org/officeDocument/2006/relationships/image" Target="../media/image35.jpg"/><Relationship Id="rId9" Type="http://schemas.openxmlformats.org/officeDocument/2006/relationships/image" Target="../media/image26.png"/><Relationship Id="rId14" Type="http://schemas.openxmlformats.org/officeDocument/2006/relationships/image" Target="../media/image42.png"/><Relationship Id="rId5" Type="http://schemas.openxmlformats.org/officeDocument/2006/relationships/image" Target="../media/image41.jpg"/><Relationship Id="rId6" Type="http://schemas.openxmlformats.org/officeDocument/2006/relationships/image" Target="../media/image34.png"/><Relationship Id="rId7" Type="http://schemas.openxmlformats.org/officeDocument/2006/relationships/image" Target="../media/image28.jpg"/><Relationship Id="rId8" Type="http://schemas.openxmlformats.org/officeDocument/2006/relationships/image" Target="../media/image4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5.xml"/><Relationship Id="rId3" Type="http://schemas.openxmlformats.org/officeDocument/2006/relationships/image" Target="../media/image63.jpg"/></Relationships>
</file>

<file path=ppt/slides/_rels/slide26.xml.rels><?xml version="1.0" encoding="UTF-8" standalone="yes"?><Relationships xmlns="http://schemas.openxmlformats.org/package/2006/relationships"><Relationship Id="rId11" Type="http://schemas.openxmlformats.org/officeDocument/2006/relationships/image" Target="../media/image53.jpg"/><Relationship Id="rId10" Type="http://schemas.openxmlformats.org/officeDocument/2006/relationships/image" Target="../media/image61.jpg"/><Relationship Id="rId13" Type="http://schemas.openxmlformats.org/officeDocument/2006/relationships/image" Target="../media/image55.jpg"/><Relationship Id="rId12" Type="http://schemas.openxmlformats.org/officeDocument/2006/relationships/image" Target="../media/image56.jpg"/><Relationship Id="rId1" Type="http://schemas.openxmlformats.org/officeDocument/2006/relationships/slideLayout" Target="../slideLayouts/slideLayout26.xml"/><Relationship Id="rId2" Type="http://schemas.openxmlformats.org/officeDocument/2006/relationships/notesSlide" Target="../notesSlides/notesSlide26.xml"/><Relationship Id="rId3" Type="http://schemas.openxmlformats.org/officeDocument/2006/relationships/image" Target="../media/image64.jpg"/><Relationship Id="rId4" Type="http://schemas.openxmlformats.org/officeDocument/2006/relationships/image" Target="../media/image49.jpg"/><Relationship Id="rId9" Type="http://schemas.openxmlformats.org/officeDocument/2006/relationships/image" Target="../media/image52.jpg"/><Relationship Id="rId14" Type="http://schemas.openxmlformats.org/officeDocument/2006/relationships/image" Target="../media/image58.jpg"/><Relationship Id="rId5" Type="http://schemas.openxmlformats.org/officeDocument/2006/relationships/image" Target="../media/image47.jpg"/><Relationship Id="rId6" Type="http://schemas.openxmlformats.org/officeDocument/2006/relationships/image" Target="../media/image54.jpg"/><Relationship Id="rId7" Type="http://schemas.openxmlformats.org/officeDocument/2006/relationships/image" Target="../media/image46.jpg"/><Relationship Id="rId8" Type="http://schemas.openxmlformats.org/officeDocument/2006/relationships/image" Target="../media/image50.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7.xml"/><Relationship Id="rId3" Type="http://schemas.openxmlformats.org/officeDocument/2006/relationships/image" Target="../media/image5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8.xml"/><Relationship Id="rId3" Type="http://schemas.openxmlformats.org/officeDocument/2006/relationships/hyperlink" Target="https://vimeo.com/322367475" TargetMode="External"/><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hyperlink" Target="mailto:kydread@gmail.com" TargetMode="External"/><Relationship Id="rId4" Type="http://schemas.openxmlformats.org/officeDocument/2006/relationships/hyperlink" Target="http://www.ebonysuns.com/" TargetMode="External"/><Relationship Id="rId5" Type="http://schemas.openxmlformats.org/officeDocument/2006/relationships/hyperlink" Target="mailto:cspahr@centennialparkside.org"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0" name="Shape 190"/>
        <p:cNvGrpSpPr/>
        <p:nvPr/>
      </p:nvGrpSpPr>
      <p:grpSpPr>
        <a:xfrm>
          <a:off x="0" y="0"/>
          <a:ext cx="0" cy="0"/>
          <a:chOff x="0" y="0"/>
          <a:chExt cx="0" cy="0"/>
        </a:xfrm>
      </p:grpSpPr>
      <p:sp>
        <p:nvSpPr>
          <p:cNvPr id="191" name="Google Shape;191;g5bd7976da2_0_0"/>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p>
            <a:pPr indent="0" lvl="0" marL="0" rtl="0" algn="r">
              <a:spcBef>
                <a:spcPts val="0"/>
              </a:spcBef>
              <a:spcAft>
                <a:spcPts val="0"/>
              </a:spcAft>
              <a:buClr>
                <a:srgbClr val="000000"/>
              </a:buClr>
              <a:buSzPts val="1300"/>
              <a:buFont typeface="Arial"/>
              <a:buNone/>
            </a:pPr>
            <a:fld id="{00000000-1234-1234-1234-123412341234}" type="slidenum">
              <a:rPr lang="en-US"/>
              <a:t>‹#›</a:t>
            </a:fld>
            <a:endParaRPr/>
          </a:p>
        </p:txBody>
      </p:sp>
      <p:pic>
        <p:nvPicPr>
          <p:cNvPr id="192" name="Google Shape;192;g5bd7976da2_0_0"/>
          <p:cNvPicPr preferRelativeResize="0"/>
          <p:nvPr/>
        </p:nvPicPr>
        <p:blipFill>
          <a:blip r:embed="rId3">
            <a:alphaModFix amt="32000"/>
          </a:blip>
          <a:stretch>
            <a:fillRect/>
          </a:stretch>
        </p:blipFill>
        <p:spPr>
          <a:xfrm>
            <a:off x="152400" y="152400"/>
            <a:ext cx="12039600" cy="6772275"/>
          </a:xfrm>
          <a:prstGeom prst="rect">
            <a:avLst/>
          </a:prstGeom>
          <a:noFill/>
          <a:ln>
            <a:noFill/>
          </a:ln>
          <a:effectLst>
            <a:outerShdw blurRad="57150" rotWithShape="0" algn="bl" dir="5400000" dist="19050">
              <a:srgbClr val="000000">
                <a:alpha val="22000"/>
              </a:srgbClr>
            </a:outerShdw>
          </a:effectLst>
        </p:spPr>
      </p:pic>
      <p:sp>
        <p:nvSpPr>
          <p:cNvPr id="193" name="Google Shape;193;g5bd7976da2_0_0"/>
          <p:cNvSpPr txBox="1"/>
          <p:nvPr/>
        </p:nvSpPr>
        <p:spPr>
          <a:xfrm>
            <a:off x="1270000" y="956225"/>
            <a:ext cx="10026600" cy="4108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sz="4800"/>
          </a:p>
          <a:p>
            <a:pPr indent="0" lvl="0" marL="0" rtl="0" algn="ctr">
              <a:spcBef>
                <a:spcPts val="0"/>
              </a:spcBef>
              <a:spcAft>
                <a:spcPts val="0"/>
              </a:spcAft>
              <a:buNone/>
            </a:pPr>
            <a:r>
              <a:rPr lang="en-US" sz="4800"/>
              <a:t>Solar Energy as a Pathway to Community Development</a:t>
            </a:r>
            <a:endParaRPr sz="4800"/>
          </a:p>
          <a:p>
            <a:pPr indent="0" lvl="0" marL="0" rtl="0" algn="ctr">
              <a:spcBef>
                <a:spcPts val="0"/>
              </a:spcBef>
              <a:spcAft>
                <a:spcPts val="0"/>
              </a:spcAft>
              <a:buNone/>
            </a:pPr>
            <a:r>
              <a:t/>
            </a:r>
            <a:endParaRPr sz="1800"/>
          </a:p>
          <a:p>
            <a:pPr indent="0" lvl="0" marL="0" rtl="0" algn="ctr">
              <a:spcBef>
                <a:spcPts val="0"/>
              </a:spcBef>
              <a:spcAft>
                <a:spcPts val="0"/>
              </a:spcAft>
              <a:buNone/>
            </a:pPr>
            <a:r>
              <a:rPr lang="en-US" sz="1800"/>
              <a:t>Philadelphia Association of Community Development Corporations</a:t>
            </a:r>
            <a:endParaRPr sz="1800"/>
          </a:p>
          <a:p>
            <a:pPr indent="0" lvl="0" marL="0" rtl="0" algn="ctr">
              <a:spcBef>
                <a:spcPts val="0"/>
              </a:spcBef>
              <a:spcAft>
                <a:spcPts val="0"/>
              </a:spcAft>
              <a:buNone/>
            </a:pPr>
            <a:r>
              <a:t/>
            </a:r>
            <a:endParaRPr sz="1800"/>
          </a:p>
          <a:p>
            <a:pPr indent="0" lvl="0" marL="0" rtl="0" algn="ctr">
              <a:spcBef>
                <a:spcPts val="0"/>
              </a:spcBef>
              <a:spcAft>
                <a:spcPts val="0"/>
              </a:spcAft>
              <a:buNone/>
            </a:pPr>
            <a:r>
              <a:rPr lang="en-US" sz="1800"/>
              <a:t>2019 Forward Equitable Development Conference</a:t>
            </a:r>
            <a:endParaRPr sz="18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9" name="Shape 269"/>
        <p:cNvGrpSpPr/>
        <p:nvPr/>
      </p:nvGrpSpPr>
      <p:grpSpPr>
        <a:xfrm>
          <a:off x="0" y="0"/>
          <a:ext cx="0" cy="0"/>
          <a:chOff x="0" y="0"/>
          <a:chExt cx="0" cy="0"/>
        </a:xfrm>
      </p:grpSpPr>
      <p:sp>
        <p:nvSpPr>
          <p:cNvPr id="270" name="Google Shape;270;g599d64b988_0_33"/>
          <p:cNvSpPr txBox="1"/>
          <p:nvPr>
            <p:ph idx="4294967295" type="title"/>
          </p:nvPr>
        </p:nvSpPr>
        <p:spPr>
          <a:xfrm>
            <a:off x="415600" y="593366"/>
            <a:ext cx="11360700" cy="7635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chemeClr val="dk1"/>
              </a:buClr>
              <a:buSzPts val="1100"/>
              <a:buFont typeface="Arial"/>
              <a:buNone/>
            </a:pPr>
            <a:r>
              <a:rPr lang="en-US"/>
              <a:t>Special Financing Pilot</a:t>
            </a:r>
            <a:endParaRPr/>
          </a:p>
          <a:p>
            <a:pPr indent="0" lvl="0" marL="0" rtl="0" algn="l">
              <a:lnSpc>
                <a:spcPct val="90000"/>
              </a:lnSpc>
              <a:spcBef>
                <a:spcPts val="0"/>
              </a:spcBef>
              <a:spcAft>
                <a:spcPts val="0"/>
              </a:spcAft>
              <a:buSzPts val="4400"/>
              <a:buNone/>
            </a:pPr>
            <a:r>
              <a:t/>
            </a:r>
            <a:endParaRPr/>
          </a:p>
        </p:txBody>
      </p:sp>
      <p:sp>
        <p:nvSpPr>
          <p:cNvPr id="271" name="Google Shape;271;g599d64b988_0_33"/>
          <p:cNvSpPr txBox="1"/>
          <p:nvPr>
            <p:ph idx="4294967295" type="body"/>
          </p:nvPr>
        </p:nvSpPr>
        <p:spPr>
          <a:xfrm>
            <a:off x="415600" y="1922175"/>
            <a:ext cx="9916200" cy="49359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chemeClr val="dk1"/>
              </a:buClr>
              <a:buSzPts val="1800"/>
              <a:buFont typeface="Calibri"/>
              <a:buChar char="●"/>
            </a:pPr>
            <a:r>
              <a:rPr lang="en-US" sz="2600">
                <a:solidFill>
                  <a:schemeClr val="dk1"/>
                </a:solidFill>
                <a:latin typeface="Calibri"/>
                <a:ea typeface="Calibri"/>
                <a:cs typeface="Calibri"/>
                <a:sym typeface="Calibri"/>
              </a:rPr>
              <a:t>Program design</a:t>
            </a:r>
            <a:endParaRPr sz="2600">
              <a:solidFill>
                <a:schemeClr val="dk1"/>
              </a:solidFill>
              <a:latin typeface="Calibri"/>
              <a:ea typeface="Calibri"/>
              <a:cs typeface="Calibri"/>
              <a:sym typeface="Calibri"/>
            </a:endParaRPr>
          </a:p>
          <a:p>
            <a:pPr indent="-342900" lvl="1" marL="914400" rtl="0" algn="l">
              <a:lnSpc>
                <a:spcPct val="115000"/>
              </a:lnSpc>
              <a:spcBef>
                <a:spcPts val="0"/>
              </a:spcBef>
              <a:spcAft>
                <a:spcPts val="0"/>
              </a:spcAft>
              <a:buClr>
                <a:schemeClr val="dk1"/>
              </a:buClr>
              <a:buSzPts val="1800"/>
              <a:buFont typeface="Calibri"/>
              <a:buChar char="○"/>
            </a:pPr>
            <a:r>
              <a:rPr lang="en-US" sz="2600">
                <a:solidFill>
                  <a:schemeClr val="dk1"/>
                </a:solidFill>
                <a:latin typeface="Calibri"/>
                <a:ea typeface="Calibri"/>
                <a:cs typeface="Calibri"/>
                <a:sym typeface="Calibri"/>
              </a:rPr>
              <a:t>Available for up to 45 LMI households</a:t>
            </a:r>
            <a:endParaRPr sz="2600">
              <a:solidFill>
                <a:schemeClr val="dk1"/>
              </a:solidFill>
              <a:latin typeface="Calibri"/>
              <a:ea typeface="Calibri"/>
              <a:cs typeface="Calibri"/>
              <a:sym typeface="Calibri"/>
            </a:endParaRPr>
          </a:p>
          <a:p>
            <a:pPr indent="-342900" lvl="1" marL="914400" rtl="0" algn="l">
              <a:lnSpc>
                <a:spcPct val="115000"/>
              </a:lnSpc>
              <a:spcBef>
                <a:spcPts val="0"/>
              </a:spcBef>
              <a:spcAft>
                <a:spcPts val="0"/>
              </a:spcAft>
              <a:buClr>
                <a:schemeClr val="dk1"/>
              </a:buClr>
              <a:buSzPts val="1800"/>
              <a:buFont typeface="Calibri"/>
              <a:buChar char="○"/>
            </a:pPr>
            <a:r>
              <a:rPr lang="en-US" sz="2600">
                <a:solidFill>
                  <a:schemeClr val="dk1"/>
                </a:solidFill>
                <a:latin typeface="Calibri"/>
                <a:ea typeface="Calibri"/>
                <a:cs typeface="Calibri"/>
                <a:sym typeface="Calibri"/>
              </a:rPr>
              <a:t>$0 down</a:t>
            </a:r>
            <a:endParaRPr sz="2600">
              <a:solidFill>
                <a:schemeClr val="dk1"/>
              </a:solidFill>
              <a:latin typeface="Calibri"/>
              <a:ea typeface="Calibri"/>
              <a:cs typeface="Calibri"/>
              <a:sym typeface="Calibri"/>
            </a:endParaRPr>
          </a:p>
          <a:p>
            <a:pPr indent="-342900" lvl="1" marL="914400" rtl="0" algn="l">
              <a:lnSpc>
                <a:spcPct val="115000"/>
              </a:lnSpc>
              <a:spcBef>
                <a:spcPts val="0"/>
              </a:spcBef>
              <a:spcAft>
                <a:spcPts val="0"/>
              </a:spcAft>
              <a:buClr>
                <a:schemeClr val="dk1"/>
              </a:buClr>
              <a:buSzPts val="1800"/>
              <a:buFont typeface="Calibri"/>
              <a:buChar char="○"/>
            </a:pPr>
            <a:r>
              <a:rPr lang="en-US" sz="2600">
                <a:solidFill>
                  <a:schemeClr val="dk1"/>
                </a:solidFill>
                <a:latin typeface="Calibri"/>
                <a:ea typeface="Calibri"/>
                <a:cs typeface="Calibri"/>
                <a:sym typeface="Calibri"/>
              </a:rPr>
              <a:t>15-year lease</a:t>
            </a:r>
            <a:endParaRPr sz="2600">
              <a:solidFill>
                <a:schemeClr val="dk1"/>
              </a:solidFill>
              <a:latin typeface="Calibri"/>
              <a:ea typeface="Calibri"/>
              <a:cs typeface="Calibri"/>
              <a:sym typeface="Calibri"/>
            </a:endParaRPr>
          </a:p>
          <a:p>
            <a:pPr indent="-342900" lvl="1" marL="914400" rtl="0" algn="l">
              <a:lnSpc>
                <a:spcPct val="115000"/>
              </a:lnSpc>
              <a:spcBef>
                <a:spcPts val="0"/>
              </a:spcBef>
              <a:spcAft>
                <a:spcPts val="0"/>
              </a:spcAft>
              <a:buClr>
                <a:schemeClr val="dk1"/>
              </a:buClr>
              <a:buSzPts val="1800"/>
              <a:buFont typeface="Calibri"/>
              <a:buChar char="○"/>
            </a:pPr>
            <a:r>
              <a:rPr lang="en-US" sz="2600">
                <a:solidFill>
                  <a:schemeClr val="dk1"/>
                </a:solidFill>
                <a:latin typeface="Calibri"/>
                <a:ea typeface="Calibri"/>
                <a:cs typeface="Calibri"/>
                <a:sym typeface="Calibri"/>
              </a:rPr>
              <a:t>20% savings in Year 1</a:t>
            </a:r>
            <a:endParaRPr sz="2600">
              <a:solidFill>
                <a:schemeClr val="dk1"/>
              </a:solidFill>
              <a:latin typeface="Calibri"/>
              <a:ea typeface="Calibri"/>
              <a:cs typeface="Calibri"/>
              <a:sym typeface="Calibri"/>
            </a:endParaRPr>
          </a:p>
          <a:p>
            <a:pPr indent="-342900" lvl="0" marL="457200" rtl="0" algn="l">
              <a:lnSpc>
                <a:spcPct val="115000"/>
              </a:lnSpc>
              <a:spcBef>
                <a:spcPts val="0"/>
              </a:spcBef>
              <a:spcAft>
                <a:spcPts val="0"/>
              </a:spcAft>
              <a:buClr>
                <a:schemeClr val="dk1"/>
              </a:buClr>
              <a:buSzPts val="1800"/>
              <a:buFont typeface="Calibri"/>
              <a:buChar char="●"/>
            </a:pPr>
            <a:r>
              <a:rPr lang="en-US" sz="2600">
                <a:solidFill>
                  <a:schemeClr val="dk1"/>
                </a:solidFill>
                <a:latin typeface="Calibri"/>
                <a:ea typeface="Calibri"/>
                <a:cs typeface="Calibri"/>
                <a:sym typeface="Calibri"/>
              </a:rPr>
              <a:t>Anticipated Partners</a:t>
            </a:r>
            <a:endParaRPr sz="2600">
              <a:solidFill>
                <a:schemeClr val="dk1"/>
              </a:solidFill>
              <a:latin typeface="Calibri"/>
              <a:ea typeface="Calibri"/>
              <a:cs typeface="Calibri"/>
              <a:sym typeface="Calibri"/>
            </a:endParaRPr>
          </a:p>
          <a:p>
            <a:pPr indent="-342900" lvl="1" marL="914400" rtl="0" algn="l">
              <a:lnSpc>
                <a:spcPct val="115000"/>
              </a:lnSpc>
              <a:spcBef>
                <a:spcPts val="0"/>
              </a:spcBef>
              <a:spcAft>
                <a:spcPts val="0"/>
              </a:spcAft>
              <a:buClr>
                <a:schemeClr val="dk1"/>
              </a:buClr>
              <a:buSzPts val="1800"/>
              <a:buFont typeface="Calibri"/>
              <a:buChar char="○"/>
            </a:pPr>
            <a:r>
              <a:rPr lang="en-US" sz="2600">
                <a:solidFill>
                  <a:schemeClr val="dk1"/>
                </a:solidFill>
                <a:latin typeface="Calibri"/>
                <a:ea typeface="Calibri"/>
                <a:cs typeface="Calibri"/>
                <a:sym typeface="Calibri"/>
              </a:rPr>
              <a:t>Sunwealth</a:t>
            </a:r>
            <a:endParaRPr sz="2600">
              <a:solidFill>
                <a:schemeClr val="dk1"/>
              </a:solidFill>
              <a:latin typeface="Calibri"/>
              <a:ea typeface="Calibri"/>
              <a:cs typeface="Calibri"/>
              <a:sym typeface="Calibri"/>
            </a:endParaRPr>
          </a:p>
          <a:p>
            <a:pPr indent="-342900" lvl="1" marL="914400" rtl="0" algn="l">
              <a:lnSpc>
                <a:spcPct val="115000"/>
              </a:lnSpc>
              <a:spcBef>
                <a:spcPts val="0"/>
              </a:spcBef>
              <a:spcAft>
                <a:spcPts val="0"/>
              </a:spcAft>
              <a:buClr>
                <a:schemeClr val="dk1"/>
              </a:buClr>
              <a:buSzPts val="1800"/>
              <a:buFont typeface="Calibri"/>
              <a:buChar char="○"/>
            </a:pPr>
            <a:r>
              <a:rPr lang="en-US" sz="2600">
                <a:solidFill>
                  <a:schemeClr val="dk1"/>
                </a:solidFill>
                <a:latin typeface="Calibri"/>
                <a:ea typeface="Calibri"/>
                <a:cs typeface="Calibri"/>
                <a:sym typeface="Calibri"/>
              </a:rPr>
              <a:t>PA Treasury</a:t>
            </a:r>
            <a:endParaRPr sz="2600">
              <a:solidFill>
                <a:schemeClr val="dk1"/>
              </a:solidFill>
              <a:latin typeface="Calibri"/>
              <a:ea typeface="Calibri"/>
              <a:cs typeface="Calibri"/>
              <a:sym typeface="Calibri"/>
            </a:endParaRPr>
          </a:p>
          <a:p>
            <a:pPr indent="-342900" lvl="1" marL="914400" rtl="0" algn="l">
              <a:lnSpc>
                <a:spcPct val="115000"/>
              </a:lnSpc>
              <a:spcBef>
                <a:spcPts val="0"/>
              </a:spcBef>
              <a:spcAft>
                <a:spcPts val="0"/>
              </a:spcAft>
              <a:buClr>
                <a:schemeClr val="dk1"/>
              </a:buClr>
              <a:buSzPts val="1800"/>
              <a:buFont typeface="Calibri"/>
              <a:buChar char="○"/>
            </a:pPr>
            <a:r>
              <a:rPr lang="en-US" sz="2600">
                <a:solidFill>
                  <a:schemeClr val="dk1"/>
                </a:solidFill>
                <a:latin typeface="Calibri"/>
                <a:ea typeface="Calibri"/>
                <a:cs typeface="Calibri"/>
                <a:sym typeface="Calibri"/>
              </a:rPr>
              <a:t>PEA</a:t>
            </a:r>
            <a:endParaRPr sz="2600">
              <a:solidFill>
                <a:schemeClr val="dk1"/>
              </a:solidFill>
              <a:latin typeface="Calibri"/>
              <a:ea typeface="Calibri"/>
              <a:cs typeface="Calibri"/>
              <a:sym typeface="Calibri"/>
            </a:endParaRPr>
          </a:p>
          <a:p>
            <a:pPr indent="-342900" lvl="1" marL="914400" rtl="0" algn="l">
              <a:lnSpc>
                <a:spcPct val="115000"/>
              </a:lnSpc>
              <a:spcBef>
                <a:spcPts val="0"/>
              </a:spcBef>
              <a:spcAft>
                <a:spcPts val="0"/>
              </a:spcAft>
              <a:buClr>
                <a:schemeClr val="dk1"/>
              </a:buClr>
              <a:buSzPts val="1800"/>
              <a:buFont typeface="Calibri"/>
              <a:buChar char="○"/>
            </a:pPr>
            <a:r>
              <a:rPr lang="en-US" sz="2600">
                <a:solidFill>
                  <a:schemeClr val="dk1"/>
                </a:solidFill>
                <a:latin typeface="Calibri"/>
                <a:ea typeface="Calibri"/>
                <a:cs typeface="Calibri"/>
                <a:sym typeface="Calibri"/>
              </a:rPr>
              <a:t>PHFA</a:t>
            </a:r>
            <a:endParaRPr sz="2600">
              <a:solidFill>
                <a:schemeClr val="dk1"/>
              </a:solidFill>
              <a:latin typeface="Calibri"/>
              <a:ea typeface="Calibri"/>
              <a:cs typeface="Calibri"/>
              <a:sym typeface="Calibri"/>
            </a:endParaRPr>
          </a:p>
          <a:p>
            <a:pPr indent="0" lvl="0" marL="457200" rtl="0" algn="l">
              <a:lnSpc>
                <a:spcPct val="90000"/>
              </a:lnSpc>
              <a:spcBef>
                <a:spcPts val="0"/>
              </a:spcBef>
              <a:spcAft>
                <a:spcPts val="0"/>
              </a:spcAft>
              <a:buSzPts val="2400"/>
              <a:buNone/>
            </a:pPr>
            <a:r>
              <a:t/>
            </a:r>
            <a:endParaRPr sz="2600">
              <a:solidFill>
                <a:schemeClr val="dk1"/>
              </a:solidFill>
              <a:latin typeface="Calibri"/>
              <a:ea typeface="Calibri"/>
              <a:cs typeface="Calibri"/>
              <a:sym typeface="Calibri"/>
            </a:endParaRPr>
          </a:p>
          <a:p>
            <a:pPr indent="0" lvl="0" marL="457200" marR="0" rtl="0" algn="l">
              <a:lnSpc>
                <a:spcPct val="90000"/>
              </a:lnSpc>
              <a:spcBef>
                <a:spcPts val="0"/>
              </a:spcBef>
              <a:spcAft>
                <a:spcPts val="0"/>
              </a:spcAft>
              <a:buSzPts val="2400"/>
              <a:buNone/>
            </a:pPr>
            <a:r>
              <a:t/>
            </a:r>
            <a:endParaRPr sz="2600">
              <a:solidFill>
                <a:schemeClr val="dk1"/>
              </a:solidFill>
              <a:latin typeface="Calibri"/>
              <a:ea typeface="Calibri"/>
              <a:cs typeface="Calibri"/>
              <a:sym typeface="Calibri"/>
            </a:endParaRPr>
          </a:p>
          <a:p>
            <a:pPr indent="0" lvl="0" marL="0" rtl="0" algn="l">
              <a:lnSpc>
                <a:spcPct val="90000"/>
              </a:lnSpc>
              <a:spcBef>
                <a:spcPts val="0"/>
              </a:spcBef>
              <a:spcAft>
                <a:spcPts val="0"/>
              </a:spcAft>
              <a:buSzPts val="2400"/>
              <a:buNone/>
            </a:pPr>
            <a:r>
              <a:t/>
            </a:r>
            <a:endParaRPr sz="1800">
              <a:solidFill>
                <a:schemeClr val="dk1"/>
              </a:solidFill>
              <a:latin typeface="Calibri"/>
              <a:ea typeface="Calibri"/>
              <a:cs typeface="Calibri"/>
              <a:sym typeface="Calibri"/>
            </a:endParaRPr>
          </a:p>
          <a:p>
            <a:pPr indent="0" lvl="0" marL="0" rtl="0" algn="l">
              <a:lnSpc>
                <a:spcPct val="90000"/>
              </a:lnSpc>
              <a:spcBef>
                <a:spcPts val="0"/>
              </a:spcBef>
              <a:spcAft>
                <a:spcPts val="0"/>
              </a:spcAft>
              <a:buSzPts val="2400"/>
              <a:buNone/>
            </a:pPr>
            <a:r>
              <a:t/>
            </a:r>
            <a:endParaRPr sz="1800">
              <a:solidFill>
                <a:schemeClr val="dk1"/>
              </a:solidFill>
              <a:latin typeface="Calibri"/>
              <a:ea typeface="Calibri"/>
              <a:cs typeface="Calibri"/>
              <a:sym typeface="Calibri"/>
            </a:endParaRPr>
          </a:p>
          <a:p>
            <a:pPr indent="0" lvl="0" marL="0" rtl="0" algn="l">
              <a:lnSpc>
                <a:spcPct val="90000"/>
              </a:lnSpc>
              <a:spcBef>
                <a:spcPts val="0"/>
              </a:spcBef>
              <a:spcAft>
                <a:spcPts val="0"/>
              </a:spcAft>
              <a:buSzPts val="2400"/>
              <a:buNone/>
            </a:pPr>
            <a:r>
              <a:t/>
            </a:r>
            <a:endParaRPr sz="2600">
              <a:solidFill>
                <a:schemeClr val="dk1"/>
              </a:solidFill>
              <a:latin typeface="Calibri"/>
              <a:ea typeface="Calibri"/>
              <a:cs typeface="Calibri"/>
              <a:sym typeface="Calibri"/>
            </a:endParaRPr>
          </a:p>
          <a:p>
            <a:pPr indent="0" lvl="0" marL="1219200" rtl="0" algn="l">
              <a:lnSpc>
                <a:spcPct val="115000"/>
              </a:lnSpc>
              <a:spcBef>
                <a:spcPts val="600"/>
              </a:spcBef>
              <a:spcAft>
                <a:spcPts val="0"/>
              </a:spcAft>
              <a:buSzPts val="2400"/>
              <a:buNone/>
            </a:pPr>
            <a:r>
              <a:t/>
            </a:r>
            <a:endParaRPr b="1" sz="2000"/>
          </a:p>
          <a:p>
            <a:pPr indent="0" lvl="0" marL="0" marR="0" rtl="0" algn="l">
              <a:lnSpc>
                <a:spcPct val="90000"/>
              </a:lnSpc>
              <a:spcBef>
                <a:spcPts val="1000"/>
              </a:spcBef>
              <a:spcAft>
                <a:spcPts val="1000"/>
              </a:spcAft>
              <a:buSzPts val="2400"/>
              <a:buNone/>
            </a:pPr>
            <a:br>
              <a:rPr lang="en-US" sz="2000"/>
            </a:br>
            <a:endParaRPr sz="2000"/>
          </a:p>
        </p:txBody>
      </p:sp>
      <p:pic>
        <p:nvPicPr>
          <p:cNvPr id="272" name="Google Shape;272;g599d64b988_0_33"/>
          <p:cNvPicPr preferRelativeResize="0"/>
          <p:nvPr/>
        </p:nvPicPr>
        <p:blipFill rotWithShape="1">
          <a:blip r:embed="rId3">
            <a:alphaModFix/>
          </a:blip>
          <a:srcRect b="0" l="0" r="0" t="0"/>
          <a:stretch/>
        </p:blipFill>
        <p:spPr>
          <a:xfrm>
            <a:off x="6685800" y="2263575"/>
            <a:ext cx="4876800" cy="3352800"/>
          </a:xfrm>
          <a:prstGeom prst="rect">
            <a:avLst/>
          </a:prstGeom>
          <a:noFill/>
          <a:ln>
            <a:noFill/>
          </a:ln>
        </p:spPr>
      </p:pic>
      <p:pic>
        <p:nvPicPr>
          <p:cNvPr id="273" name="Google Shape;273;g599d64b988_0_33"/>
          <p:cNvPicPr preferRelativeResize="0"/>
          <p:nvPr/>
        </p:nvPicPr>
        <p:blipFill rotWithShape="1">
          <a:blip r:embed="rId4">
            <a:alphaModFix/>
          </a:blip>
          <a:srcRect b="0" l="0" r="0" t="0"/>
          <a:stretch/>
        </p:blipFill>
        <p:spPr>
          <a:xfrm>
            <a:off x="6838200" y="255800"/>
            <a:ext cx="4572000" cy="1752600"/>
          </a:xfrm>
          <a:prstGeom prst="rect">
            <a:avLst/>
          </a:prstGeom>
          <a:noFill/>
          <a:ln>
            <a:noFill/>
          </a:ln>
        </p:spPr>
      </p:pic>
      <p:sp>
        <p:nvSpPr>
          <p:cNvPr id="274" name="Google Shape;274;g599d64b988_0_33"/>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p>
            <a:pPr indent="0" lvl="0" marL="0" rtl="0" algn="r">
              <a:spcBef>
                <a:spcPts val="0"/>
              </a:spcBef>
              <a:spcAft>
                <a:spcPts val="0"/>
              </a:spcAft>
              <a:buClr>
                <a:srgbClr val="000000"/>
              </a:buClr>
              <a:buSzPts val="1300"/>
              <a:buFont typeface="Arial"/>
              <a:buNone/>
            </a:pPr>
            <a:fld id="{00000000-1234-1234-1234-123412341234}" type="slidenum">
              <a:rPr lang="en-US"/>
              <a:t>‹#›</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278" name="Shape 278"/>
        <p:cNvGrpSpPr/>
        <p:nvPr/>
      </p:nvGrpSpPr>
      <p:grpSpPr>
        <a:xfrm>
          <a:off x="0" y="0"/>
          <a:ext cx="0" cy="0"/>
          <a:chOff x="0" y="0"/>
          <a:chExt cx="0" cy="0"/>
        </a:xfrm>
      </p:grpSpPr>
      <p:pic>
        <p:nvPicPr>
          <p:cNvPr id="279" name="Google Shape;279;p8"/>
          <p:cNvPicPr preferRelativeResize="0"/>
          <p:nvPr/>
        </p:nvPicPr>
        <p:blipFill rotWithShape="1">
          <a:blip r:embed="rId3">
            <a:alphaModFix/>
          </a:blip>
          <a:srcRect b="0" l="0" r="0" t="0"/>
          <a:stretch/>
        </p:blipFill>
        <p:spPr>
          <a:xfrm>
            <a:off x="1975233" y="0"/>
            <a:ext cx="8241533" cy="6858001"/>
          </a:xfrm>
          <a:prstGeom prst="rect">
            <a:avLst/>
          </a:prstGeom>
          <a:noFill/>
          <a:ln>
            <a:noFill/>
          </a:ln>
        </p:spPr>
      </p:pic>
      <p:sp>
        <p:nvSpPr>
          <p:cNvPr id="280" name="Google Shape;280;p8"/>
          <p:cNvSpPr/>
          <p:nvPr/>
        </p:nvSpPr>
        <p:spPr>
          <a:xfrm>
            <a:off x="1676133" y="3266067"/>
            <a:ext cx="3467100" cy="1087500"/>
          </a:xfrm>
          <a:prstGeom prst="flowChartConnector">
            <a:avLst/>
          </a:prstGeom>
          <a:noFill/>
          <a:ln cap="flat" cmpd="sng" w="76200">
            <a:solidFill>
              <a:srgbClr val="FF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 name="Google Shape;281;p8"/>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p>
            <a:pPr indent="0" lvl="0" marL="0" rtl="0" algn="r">
              <a:spcBef>
                <a:spcPts val="0"/>
              </a:spcBef>
              <a:spcAft>
                <a:spcPts val="0"/>
              </a:spcAft>
              <a:buClr>
                <a:srgbClr val="000000"/>
              </a:buClr>
              <a:buSzPts val="1300"/>
              <a:buFont typeface="Arial"/>
              <a:buNone/>
            </a:pPr>
            <a:fld id="{00000000-1234-1234-1234-123412341234}" type="slidenum">
              <a:rPr lang="en-US"/>
              <a:t>‹#›</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6" name="Shape 286"/>
        <p:cNvGrpSpPr/>
        <p:nvPr/>
      </p:nvGrpSpPr>
      <p:grpSpPr>
        <a:xfrm>
          <a:off x="0" y="0"/>
          <a:ext cx="0" cy="0"/>
          <a:chOff x="0" y="0"/>
          <a:chExt cx="0" cy="0"/>
        </a:xfrm>
      </p:grpSpPr>
      <p:sp>
        <p:nvSpPr>
          <p:cNvPr id="287" name="Google Shape;287;g5c13e223b5_0_19"/>
          <p:cNvSpPr txBox="1"/>
          <p:nvPr>
            <p:ph idx="4294967295" type="title"/>
          </p:nvPr>
        </p:nvSpPr>
        <p:spPr>
          <a:xfrm>
            <a:off x="415600" y="593366"/>
            <a:ext cx="11360700" cy="7635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chemeClr val="dk1"/>
              </a:buClr>
              <a:buSzPts val="1100"/>
              <a:buFont typeface="Arial"/>
              <a:buNone/>
            </a:pPr>
            <a:r>
              <a:rPr lang="en-US"/>
              <a:t>Bright Solar Futures</a:t>
            </a:r>
            <a:endParaRPr/>
          </a:p>
          <a:p>
            <a:pPr indent="0" lvl="0" marL="0" rtl="0" algn="l">
              <a:lnSpc>
                <a:spcPct val="90000"/>
              </a:lnSpc>
              <a:spcBef>
                <a:spcPts val="0"/>
              </a:spcBef>
              <a:spcAft>
                <a:spcPts val="0"/>
              </a:spcAft>
              <a:buSzPts val="4400"/>
              <a:buNone/>
            </a:pPr>
            <a:r>
              <a:t/>
            </a:r>
            <a:endParaRPr/>
          </a:p>
        </p:txBody>
      </p:sp>
      <p:sp>
        <p:nvSpPr>
          <p:cNvPr id="288" name="Google Shape;288;g5c13e223b5_0_19"/>
          <p:cNvSpPr txBox="1"/>
          <p:nvPr>
            <p:ph idx="4294967295" type="body"/>
          </p:nvPr>
        </p:nvSpPr>
        <p:spPr>
          <a:xfrm>
            <a:off x="415600" y="1498375"/>
            <a:ext cx="6422700" cy="53598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115000"/>
              </a:lnSpc>
              <a:spcBef>
                <a:spcPts val="0"/>
              </a:spcBef>
              <a:spcAft>
                <a:spcPts val="0"/>
              </a:spcAft>
              <a:buClr>
                <a:schemeClr val="dk1"/>
              </a:buClr>
              <a:buSzPts val="1800"/>
              <a:buFont typeface="Calibri"/>
              <a:buChar char="●"/>
            </a:pPr>
            <a:r>
              <a:rPr lang="en-US" sz="2600">
                <a:solidFill>
                  <a:schemeClr val="dk1"/>
                </a:solidFill>
                <a:latin typeface="Calibri"/>
                <a:ea typeface="Calibri"/>
                <a:cs typeface="Calibri"/>
                <a:sym typeface="Calibri"/>
              </a:rPr>
              <a:t>Establishing the nation’s first Solar Energy Program of Study for Career and Technical Education students</a:t>
            </a:r>
            <a:endParaRPr sz="2600">
              <a:solidFill>
                <a:schemeClr val="dk1"/>
              </a:solidFill>
              <a:latin typeface="Calibri"/>
              <a:ea typeface="Calibri"/>
              <a:cs typeface="Calibri"/>
              <a:sym typeface="Calibri"/>
            </a:endParaRPr>
          </a:p>
          <a:p>
            <a:pPr indent="0" lvl="0" marL="0" marR="0" rtl="0" algn="l">
              <a:lnSpc>
                <a:spcPct val="115000"/>
              </a:lnSpc>
              <a:spcBef>
                <a:spcPts val="0"/>
              </a:spcBef>
              <a:spcAft>
                <a:spcPts val="0"/>
              </a:spcAft>
              <a:buNone/>
            </a:pPr>
            <a:r>
              <a:t/>
            </a:r>
            <a:endParaRPr sz="2600">
              <a:solidFill>
                <a:schemeClr val="dk1"/>
              </a:solidFill>
              <a:latin typeface="Calibri"/>
              <a:ea typeface="Calibri"/>
              <a:cs typeface="Calibri"/>
              <a:sym typeface="Calibri"/>
            </a:endParaRPr>
          </a:p>
          <a:p>
            <a:pPr indent="-342900" lvl="0" marL="457200" marR="0" rtl="0" algn="l">
              <a:lnSpc>
                <a:spcPct val="115000"/>
              </a:lnSpc>
              <a:spcBef>
                <a:spcPts val="0"/>
              </a:spcBef>
              <a:spcAft>
                <a:spcPts val="0"/>
              </a:spcAft>
              <a:buClr>
                <a:schemeClr val="dk1"/>
              </a:buClr>
              <a:buSzPts val="1800"/>
              <a:buFont typeface="Calibri"/>
              <a:buChar char="●"/>
            </a:pPr>
            <a:r>
              <a:rPr lang="en-US" sz="2600">
                <a:solidFill>
                  <a:schemeClr val="dk1"/>
                </a:solidFill>
                <a:latin typeface="Calibri"/>
                <a:ea typeface="Calibri"/>
                <a:cs typeface="Calibri"/>
                <a:sym typeface="Calibri"/>
              </a:rPr>
              <a:t>Trained 52 students in 2017-2018</a:t>
            </a:r>
            <a:endParaRPr sz="2600">
              <a:solidFill>
                <a:schemeClr val="dk1"/>
              </a:solidFill>
              <a:latin typeface="Calibri"/>
              <a:ea typeface="Calibri"/>
              <a:cs typeface="Calibri"/>
              <a:sym typeface="Calibri"/>
            </a:endParaRPr>
          </a:p>
          <a:p>
            <a:pPr indent="0" lvl="0" marL="457200" marR="0" rtl="0" algn="l">
              <a:lnSpc>
                <a:spcPct val="115000"/>
              </a:lnSpc>
              <a:spcBef>
                <a:spcPts val="0"/>
              </a:spcBef>
              <a:spcAft>
                <a:spcPts val="0"/>
              </a:spcAft>
              <a:buNone/>
            </a:pPr>
            <a:r>
              <a:t/>
            </a:r>
            <a:endParaRPr sz="2600">
              <a:solidFill>
                <a:schemeClr val="dk1"/>
              </a:solidFill>
              <a:latin typeface="Calibri"/>
              <a:ea typeface="Calibri"/>
              <a:cs typeface="Calibri"/>
              <a:sym typeface="Calibri"/>
            </a:endParaRPr>
          </a:p>
          <a:p>
            <a:pPr indent="-342900" lvl="0" marL="457200" marR="0" rtl="0" algn="l">
              <a:lnSpc>
                <a:spcPct val="115000"/>
              </a:lnSpc>
              <a:spcBef>
                <a:spcPts val="0"/>
              </a:spcBef>
              <a:spcAft>
                <a:spcPts val="0"/>
              </a:spcAft>
              <a:buClr>
                <a:schemeClr val="dk1"/>
              </a:buClr>
              <a:buSzPts val="1800"/>
              <a:buFont typeface="Calibri"/>
              <a:buChar char="●"/>
            </a:pPr>
            <a:r>
              <a:rPr lang="en-US" sz="2600">
                <a:solidFill>
                  <a:schemeClr val="dk1"/>
                </a:solidFill>
                <a:latin typeface="Calibri"/>
                <a:ea typeface="Calibri"/>
                <a:cs typeface="Calibri"/>
                <a:sym typeface="Calibri"/>
              </a:rPr>
              <a:t>100+ more students reached through 2021</a:t>
            </a:r>
            <a:endParaRPr sz="2600">
              <a:solidFill>
                <a:schemeClr val="dk1"/>
              </a:solidFill>
              <a:latin typeface="Calibri"/>
              <a:ea typeface="Calibri"/>
              <a:cs typeface="Calibri"/>
              <a:sym typeface="Calibri"/>
            </a:endParaRPr>
          </a:p>
          <a:p>
            <a:pPr indent="0" lvl="0" marL="457200" marR="0" rtl="0" algn="l">
              <a:lnSpc>
                <a:spcPct val="115000"/>
              </a:lnSpc>
              <a:spcBef>
                <a:spcPts val="0"/>
              </a:spcBef>
              <a:spcAft>
                <a:spcPts val="0"/>
              </a:spcAft>
              <a:buNone/>
            </a:pPr>
            <a:r>
              <a:t/>
            </a:r>
            <a:endParaRPr sz="2600">
              <a:solidFill>
                <a:schemeClr val="dk1"/>
              </a:solidFill>
              <a:latin typeface="Calibri"/>
              <a:ea typeface="Calibri"/>
              <a:cs typeface="Calibri"/>
              <a:sym typeface="Calibri"/>
            </a:endParaRPr>
          </a:p>
          <a:p>
            <a:pPr indent="-342900" lvl="0" marL="457200" marR="0" rtl="0" algn="l">
              <a:lnSpc>
                <a:spcPct val="115000"/>
              </a:lnSpc>
              <a:spcBef>
                <a:spcPts val="0"/>
              </a:spcBef>
              <a:spcAft>
                <a:spcPts val="0"/>
              </a:spcAft>
              <a:buClr>
                <a:schemeClr val="dk1"/>
              </a:buClr>
              <a:buSzPts val="1800"/>
              <a:buFont typeface="Calibri"/>
              <a:buChar char="●"/>
            </a:pPr>
            <a:r>
              <a:rPr lang="en-US" sz="2600">
                <a:solidFill>
                  <a:schemeClr val="dk1"/>
                </a:solidFill>
                <a:latin typeface="Calibri"/>
                <a:ea typeface="Calibri"/>
                <a:cs typeface="Calibri"/>
                <a:sym typeface="Calibri"/>
              </a:rPr>
              <a:t>Funded by PECO and $1.25 M award from U.S. Department of Energy</a:t>
            </a:r>
            <a:endParaRPr sz="2600">
              <a:solidFill>
                <a:schemeClr val="dk1"/>
              </a:solidFill>
              <a:latin typeface="Calibri"/>
              <a:ea typeface="Calibri"/>
              <a:cs typeface="Calibri"/>
              <a:sym typeface="Calibri"/>
            </a:endParaRPr>
          </a:p>
          <a:p>
            <a:pPr indent="0" lvl="0" marL="457200" rtl="0" algn="l">
              <a:lnSpc>
                <a:spcPct val="90000"/>
              </a:lnSpc>
              <a:spcBef>
                <a:spcPts val="0"/>
              </a:spcBef>
              <a:spcAft>
                <a:spcPts val="0"/>
              </a:spcAft>
              <a:buSzPts val="2400"/>
              <a:buNone/>
            </a:pPr>
            <a:r>
              <a:t/>
            </a:r>
            <a:endParaRPr sz="2600">
              <a:solidFill>
                <a:schemeClr val="dk1"/>
              </a:solidFill>
              <a:latin typeface="Calibri"/>
              <a:ea typeface="Calibri"/>
              <a:cs typeface="Calibri"/>
              <a:sym typeface="Calibri"/>
            </a:endParaRPr>
          </a:p>
          <a:p>
            <a:pPr indent="0" lvl="0" marL="457200" marR="0" rtl="0" algn="l">
              <a:lnSpc>
                <a:spcPct val="90000"/>
              </a:lnSpc>
              <a:spcBef>
                <a:spcPts val="0"/>
              </a:spcBef>
              <a:spcAft>
                <a:spcPts val="0"/>
              </a:spcAft>
              <a:buSzPts val="2400"/>
              <a:buNone/>
            </a:pPr>
            <a:r>
              <a:t/>
            </a:r>
            <a:endParaRPr sz="2600">
              <a:solidFill>
                <a:schemeClr val="dk1"/>
              </a:solidFill>
              <a:latin typeface="Calibri"/>
              <a:ea typeface="Calibri"/>
              <a:cs typeface="Calibri"/>
              <a:sym typeface="Calibri"/>
            </a:endParaRPr>
          </a:p>
          <a:p>
            <a:pPr indent="0" lvl="0" marL="0" rtl="0" algn="l">
              <a:lnSpc>
                <a:spcPct val="90000"/>
              </a:lnSpc>
              <a:spcBef>
                <a:spcPts val="0"/>
              </a:spcBef>
              <a:spcAft>
                <a:spcPts val="0"/>
              </a:spcAft>
              <a:buSzPts val="2400"/>
              <a:buNone/>
            </a:pPr>
            <a:r>
              <a:t/>
            </a:r>
            <a:endParaRPr sz="1800">
              <a:solidFill>
                <a:schemeClr val="dk1"/>
              </a:solidFill>
              <a:latin typeface="Calibri"/>
              <a:ea typeface="Calibri"/>
              <a:cs typeface="Calibri"/>
              <a:sym typeface="Calibri"/>
            </a:endParaRPr>
          </a:p>
          <a:p>
            <a:pPr indent="0" lvl="0" marL="0" rtl="0" algn="l">
              <a:lnSpc>
                <a:spcPct val="90000"/>
              </a:lnSpc>
              <a:spcBef>
                <a:spcPts val="0"/>
              </a:spcBef>
              <a:spcAft>
                <a:spcPts val="0"/>
              </a:spcAft>
              <a:buSzPts val="2400"/>
              <a:buNone/>
            </a:pPr>
            <a:r>
              <a:t/>
            </a:r>
            <a:endParaRPr sz="1800">
              <a:solidFill>
                <a:schemeClr val="dk1"/>
              </a:solidFill>
              <a:latin typeface="Calibri"/>
              <a:ea typeface="Calibri"/>
              <a:cs typeface="Calibri"/>
              <a:sym typeface="Calibri"/>
            </a:endParaRPr>
          </a:p>
          <a:p>
            <a:pPr indent="0" lvl="0" marL="0" rtl="0" algn="l">
              <a:lnSpc>
                <a:spcPct val="90000"/>
              </a:lnSpc>
              <a:spcBef>
                <a:spcPts val="0"/>
              </a:spcBef>
              <a:spcAft>
                <a:spcPts val="0"/>
              </a:spcAft>
              <a:buSzPts val="2400"/>
              <a:buNone/>
            </a:pPr>
            <a:r>
              <a:t/>
            </a:r>
            <a:endParaRPr sz="2600">
              <a:solidFill>
                <a:schemeClr val="dk1"/>
              </a:solidFill>
              <a:latin typeface="Calibri"/>
              <a:ea typeface="Calibri"/>
              <a:cs typeface="Calibri"/>
              <a:sym typeface="Calibri"/>
            </a:endParaRPr>
          </a:p>
          <a:p>
            <a:pPr indent="0" lvl="0" marL="1219200" rtl="0" algn="l">
              <a:lnSpc>
                <a:spcPct val="115000"/>
              </a:lnSpc>
              <a:spcBef>
                <a:spcPts val="600"/>
              </a:spcBef>
              <a:spcAft>
                <a:spcPts val="0"/>
              </a:spcAft>
              <a:buSzPts val="2400"/>
              <a:buNone/>
            </a:pPr>
            <a:r>
              <a:t/>
            </a:r>
            <a:endParaRPr b="1" sz="2000"/>
          </a:p>
          <a:p>
            <a:pPr indent="0" lvl="0" marL="0" marR="0" rtl="0" algn="l">
              <a:lnSpc>
                <a:spcPct val="90000"/>
              </a:lnSpc>
              <a:spcBef>
                <a:spcPts val="1000"/>
              </a:spcBef>
              <a:spcAft>
                <a:spcPts val="1000"/>
              </a:spcAft>
              <a:buSzPts val="2400"/>
              <a:buNone/>
            </a:pPr>
            <a:br>
              <a:rPr lang="en-US" sz="2000"/>
            </a:br>
            <a:endParaRPr sz="2000"/>
          </a:p>
        </p:txBody>
      </p:sp>
      <p:pic>
        <p:nvPicPr>
          <p:cNvPr id="289" name="Google Shape;289;g5c13e223b5_0_19"/>
          <p:cNvPicPr preferRelativeResize="0"/>
          <p:nvPr/>
        </p:nvPicPr>
        <p:blipFill rotWithShape="1">
          <a:blip r:embed="rId3">
            <a:alphaModFix/>
          </a:blip>
          <a:srcRect b="0" l="0" r="0" t="0"/>
          <a:stretch/>
        </p:blipFill>
        <p:spPr>
          <a:xfrm>
            <a:off x="6838200" y="255800"/>
            <a:ext cx="4572000" cy="1752600"/>
          </a:xfrm>
          <a:prstGeom prst="rect">
            <a:avLst/>
          </a:prstGeom>
          <a:noFill/>
          <a:ln>
            <a:noFill/>
          </a:ln>
        </p:spPr>
      </p:pic>
      <p:pic>
        <p:nvPicPr>
          <p:cNvPr id="290" name="Google Shape;290;g5c13e223b5_0_19"/>
          <p:cNvPicPr preferRelativeResize="0"/>
          <p:nvPr/>
        </p:nvPicPr>
        <p:blipFill>
          <a:blip r:embed="rId4">
            <a:alphaModFix/>
          </a:blip>
          <a:stretch>
            <a:fillRect/>
          </a:stretch>
        </p:blipFill>
        <p:spPr>
          <a:xfrm>
            <a:off x="6942525" y="2008400"/>
            <a:ext cx="5095776" cy="3824825"/>
          </a:xfrm>
          <a:prstGeom prst="rect">
            <a:avLst/>
          </a:prstGeom>
          <a:noFill/>
          <a:ln>
            <a:noFill/>
          </a:ln>
        </p:spPr>
      </p:pic>
      <p:sp>
        <p:nvSpPr>
          <p:cNvPr id="291" name="Google Shape;291;g5c13e223b5_0_19"/>
          <p:cNvSpPr txBox="1"/>
          <p:nvPr/>
        </p:nvSpPr>
        <p:spPr>
          <a:xfrm>
            <a:off x="10607000" y="5546125"/>
            <a:ext cx="1431300" cy="2871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200"/>
              <a:t>Solar States 2017</a:t>
            </a:r>
            <a:endParaRPr sz="1200"/>
          </a:p>
        </p:txBody>
      </p:sp>
      <p:sp>
        <p:nvSpPr>
          <p:cNvPr id="292" name="Google Shape;292;g5c13e223b5_0_19"/>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p>
            <a:pPr indent="0" lvl="0" marL="0" rtl="0" algn="r">
              <a:spcBef>
                <a:spcPts val="0"/>
              </a:spcBef>
              <a:spcAft>
                <a:spcPts val="0"/>
              </a:spcAft>
              <a:buClr>
                <a:srgbClr val="000000"/>
              </a:buClr>
              <a:buSzPts val="1300"/>
              <a:buFont typeface="Arial"/>
              <a:buNone/>
            </a:pPr>
            <a:fld id="{00000000-1234-1234-1234-123412341234}" type="slidenum">
              <a:rPr lang="en-US"/>
              <a:t>‹#›</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7" name="Shape 297"/>
        <p:cNvGrpSpPr/>
        <p:nvPr/>
      </p:nvGrpSpPr>
      <p:grpSpPr>
        <a:xfrm>
          <a:off x="0" y="0"/>
          <a:ext cx="0" cy="0"/>
          <a:chOff x="0" y="0"/>
          <a:chExt cx="0" cy="0"/>
        </a:xfrm>
      </p:grpSpPr>
      <p:sp>
        <p:nvSpPr>
          <p:cNvPr id="298" name="Google Shape;298;g599d64b988_0_6"/>
          <p:cNvSpPr txBox="1"/>
          <p:nvPr>
            <p:ph idx="4294967295" type="title"/>
          </p:nvPr>
        </p:nvSpPr>
        <p:spPr>
          <a:xfrm>
            <a:off x="415650" y="236066"/>
            <a:ext cx="11360700" cy="7635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chemeClr val="dk1"/>
              </a:buClr>
              <a:buSzPts val="1100"/>
              <a:buFont typeface="Arial"/>
              <a:buNone/>
            </a:pPr>
            <a:r>
              <a:rPr lang="en-US"/>
              <a:t>Serenity Soular</a:t>
            </a:r>
            <a:endParaRPr/>
          </a:p>
          <a:p>
            <a:pPr indent="0" lvl="0" marL="0" rtl="0" algn="l">
              <a:lnSpc>
                <a:spcPct val="90000"/>
              </a:lnSpc>
              <a:spcBef>
                <a:spcPts val="0"/>
              </a:spcBef>
              <a:spcAft>
                <a:spcPts val="0"/>
              </a:spcAft>
              <a:buSzPts val="4400"/>
              <a:buNone/>
            </a:pPr>
            <a:r>
              <a:t/>
            </a:r>
            <a:endParaRPr/>
          </a:p>
        </p:txBody>
      </p:sp>
      <p:sp>
        <p:nvSpPr>
          <p:cNvPr id="299" name="Google Shape;299;g599d64b988_0_6"/>
          <p:cNvSpPr txBox="1"/>
          <p:nvPr>
            <p:ph idx="4294967295" type="body"/>
          </p:nvPr>
        </p:nvSpPr>
        <p:spPr>
          <a:xfrm>
            <a:off x="415650" y="999575"/>
            <a:ext cx="7358100" cy="493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US" sz="2600">
                <a:solidFill>
                  <a:schemeClr val="dk1"/>
                </a:solidFill>
                <a:latin typeface="Calibri"/>
                <a:ea typeface="Calibri"/>
                <a:cs typeface="Calibri"/>
                <a:sym typeface="Calibri"/>
              </a:rPr>
              <a:t>Grassroots initiative connecting North Philadelphia residents to solar energy and jobs</a:t>
            </a:r>
            <a:endParaRPr b="1" i="1" sz="26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lang="en-US" sz="2600">
                <a:solidFill>
                  <a:schemeClr val="dk1"/>
                </a:solidFill>
                <a:latin typeface="Calibri"/>
                <a:ea typeface="Calibri"/>
                <a:cs typeface="Calibri"/>
                <a:sym typeface="Calibri"/>
              </a:rPr>
              <a:t>Supported 6 young people to attend solar training</a:t>
            </a:r>
            <a:endParaRPr sz="2600">
              <a:solidFill>
                <a:schemeClr val="dk1"/>
              </a:solidFill>
              <a:latin typeface="Calibri"/>
              <a:ea typeface="Calibri"/>
              <a:cs typeface="Calibri"/>
              <a:sym typeface="Calibri"/>
            </a:endParaRPr>
          </a:p>
          <a:p>
            <a:pPr indent="0" lvl="0" marL="457200" rtl="0" algn="l">
              <a:spcBef>
                <a:spcPts val="0"/>
              </a:spcBef>
              <a:spcAft>
                <a:spcPts val="0"/>
              </a:spcAft>
              <a:buNone/>
            </a:pPr>
            <a:r>
              <a:t/>
            </a:r>
            <a:endParaRPr sz="26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lang="en-US" sz="2600">
                <a:solidFill>
                  <a:schemeClr val="dk1"/>
                </a:solidFill>
                <a:latin typeface="Calibri"/>
                <a:ea typeface="Calibri"/>
                <a:cs typeface="Calibri"/>
                <a:sym typeface="Calibri"/>
              </a:rPr>
              <a:t>Partnership with RE-volv</a:t>
            </a:r>
            <a:endParaRPr sz="2600">
              <a:solidFill>
                <a:schemeClr val="dk1"/>
              </a:solidFill>
              <a:latin typeface="Calibri"/>
              <a:ea typeface="Calibri"/>
              <a:cs typeface="Calibri"/>
              <a:sym typeface="Calibri"/>
            </a:endParaRPr>
          </a:p>
          <a:p>
            <a:pPr indent="-393700" lvl="1" marL="914400" rtl="0" algn="l">
              <a:spcBef>
                <a:spcPts val="0"/>
              </a:spcBef>
              <a:spcAft>
                <a:spcPts val="0"/>
              </a:spcAft>
              <a:buClr>
                <a:schemeClr val="dk1"/>
              </a:buClr>
              <a:buSzPts val="2600"/>
              <a:buFont typeface="Calibri"/>
              <a:buChar char="○"/>
            </a:pPr>
            <a:r>
              <a:rPr lang="en-US" sz="2600">
                <a:solidFill>
                  <a:schemeClr val="dk1"/>
                </a:solidFill>
                <a:latin typeface="Calibri"/>
                <a:ea typeface="Calibri"/>
                <a:cs typeface="Calibri"/>
                <a:sym typeface="Calibri"/>
              </a:rPr>
              <a:t>Serenity House </a:t>
            </a:r>
            <a:endParaRPr sz="2600">
              <a:solidFill>
                <a:schemeClr val="dk1"/>
              </a:solidFill>
              <a:latin typeface="Calibri"/>
              <a:ea typeface="Calibri"/>
              <a:cs typeface="Calibri"/>
              <a:sym typeface="Calibri"/>
            </a:endParaRPr>
          </a:p>
          <a:p>
            <a:pPr indent="-393700" lvl="1" marL="914400" rtl="0" algn="l">
              <a:spcBef>
                <a:spcPts val="0"/>
              </a:spcBef>
              <a:spcAft>
                <a:spcPts val="0"/>
              </a:spcAft>
              <a:buClr>
                <a:schemeClr val="dk1"/>
              </a:buClr>
              <a:buSzPts val="2600"/>
              <a:buFont typeface="Calibri"/>
              <a:buChar char="○"/>
            </a:pPr>
            <a:r>
              <a:rPr lang="en-US" sz="2600">
                <a:solidFill>
                  <a:schemeClr val="dk1"/>
                </a:solidFill>
                <a:latin typeface="Calibri"/>
                <a:ea typeface="Calibri"/>
                <a:cs typeface="Calibri"/>
                <a:sym typeface="Calibri"/>
              </a:rPr>
              <a:t>Village of Arts and Humanities</a:t>
            </a:r>
            <a:endParaRPr sz="2600">
              <a:solidFill>
                <a:schemeClr val="dk1"/>
              </a:solidFill>
              <a:latin typeface="Calibri"/>
              <a:ea typeface="Calibri"/>
              <a:cs typeface="Calibri"/>
              <a:sym typeface="Calibri"/>
            </a:endParaRPr>
          </a:p>
          <a:p>
            <a:pPr indent="0" lvl="0" marL="914400" rtl="0" algn="l">
              <a:spcBef>
                <a:spcPts val="0"/>
              </a:spcBef>
              <a:spcAft>
                <a:spcPts val="0"/>
              </a:spcAft>
              <a:buNone/>
            </a:pPr>
            <a:r>
              <a:t/>
            </a:r>
            <a:endParaRPr sz="26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lang="en-US" sz="2600">
                <a:solidFill>
                  <a:schemeClr val="dk1"/>
                </a:solidFill>
                <a:latin typeface="Calibri"/>
                <a:ea typeface="Calibri"/>
                <a:cs typeface="Calibri"/>
                <a:sym typeface="Calibri"/>
              </a:rPr>
              <a:t>Installs in urban gardens</a:t>
            </a:r>
            <a:endParaRPr sz="2600">
              <a:solidFill>
                <a:schemeClr val="dk1"/>
              </a:solidFill>
              <a:latin typeface="Calibri"/>
              <a:ea typeface="Calibri"/>
              <a:cs typeface="Calibri"/>
              <a:sym typeface="Calibri"/>
            </a:endParaRPr>
          </a:p>
          <a:p>
            <a:pPr indent="-393700" lvl="1" marL="914400" rtl="0" algn="l">
              <a:spcBef>
                <a:spcPts val="0"/>
              </a:spcBef>
              <a:spcAft>
                <a:spcPts val="0"/>
              </a:spcAft>
              <a:buClr>
                <a:schemeClr val="dk1"/>
              </a:buClr>
              <a:buSzPts val="2600"/>
              <a:buFont typeface="Calibri"/>
              <a:buChar char="○"/>
            </a:pPr>
            <a:r>
              <a:rPr lang="en-US" sz="2600">
                <a:solidFill>
                  <a:schemeClr val="dk1"/>
                </a:solidFill>
                <a:latin typeface="Calibri"/>
                <a:ea typeface="Calibri"/>
                <a:cs typeface="Calibri"/>
                <a:sym typeface="Calibri"/>
              </a:rPr>
              <a:t>People’s Garden</a:t>
            </a:r>
            <a:endParaRPr sz="2600">
              <a:solidFill>
                <a:schemeClr val="dk1"/>
              </a:solidFill>
              <a:latin typeface="Calibri"/>
              <a:ea typeface="Calibri"/>
              <a:cs typeface="Calibri"/>
              <a:sym typeface="Calibri"/>
            </a:endParaRPr>
          </a:p>
          <a:p>
            <a:pPr indent="-393700" lvl="1" marL="914400" rtl="0" algn="l">
              <a:spcBef>
                <a:spcPts val="0"/>
              </a:spcBef>
              <a:spcAft>
                <a:spcPts val="0"/>
              </a:spcAft>
              <a:buClr>
                <a:schemeClr val="dk1"/>
              </a:buClr>
              <a:buSzPts val="2600"/>
              <a:buFont typeface="Calibri"/>
              <a:buChar char="○"/>
            </a:pPr>
            <a:r>
              <a:rPr lang="en-US" sz="2600">
                <a:solidFill>
                  <a:schemeClr val="dk1"/>
                </a:solidFill>
                <a:latin typeface="Calibri"/>
                <a:ea typeface="Calibri"/>
                <a:cs typeface="Calibri"/>
                <a:sym typeface="Calibri"/>
              </a:rPr>
              <a:t>Philly Urban Creators</a:t>
            </a:r>
            <a:endParaRPr sz="2600">
              <a:solidFill>
                <a:schemeClr val="dk1"/>
              </a:solidFill>
              <a:latin typeface="Calibri"/>
              <a:ea typeface="Calibri"/>
              <a:cs typeface="Calibri"/>
              <a:sym typeface="Calibri"/>
            </a:endParaRPr>
          </a:p>
          <a:p>
            <a:pPr indent="0" lvl="0" marL="457200" marR="0" rtl="0" algn="l">
              <a:lnSpc>
                <a:spcPct val="90000"/>
              </a:lnSpc>
              <a:spcBef>
                <a:spcPts val="0"/>
              </a:spcBef>
              <a:spcAft>
                <a:spcPts val="0"/>
              </a:spcAft>
              <a:buSzPts val="2400"/>
              <a:buNone/>
            </a:pPr>
            <a:r>
              <a:t/>
            </a:r>
            <a:endParaRPr sz="2600">
              <a:solidFill>
                <a:schemeClr val="dk1"/>
              </a:solidFill>
              <a:latin typeface="Calibri"/>
              <a:ea typeface="Calibri"/>
              <a:cs typeface="Calibri"/>
              <a:sym typeface="Calibri"/>
            </a:endParaRPr>
          </a:p>
          <a:p>
            <a:pPr indent="0" lvl="0" marL="0" rtl="0" algn="l">
              <a:lnSpc>
                <a:spcPct val="90000"/>
              </a:lnSpc>
              <a:spcBef>
                <a:spcPts val="0"/>
              </a:spcBef>
              <a:spcAft>
                <a:spcPts val="0"/>
              </a:spcAft>
              <a:buSzPts val="2400"/>
              <a:buNone/>
            </a:pPr>
            <a:r>
              <a:t/>
            </a:r>
            <a:endParaRPr sz="1800">
              <a:solidFill>
                <a:schemeClr val="dk1"/>
              </a:solidFill>
              <a:latin typeface="Calibri"/>
              <a:ea typeface="Calibri"/>
              <a:cs typeface="Calibri"/>
              <a:sym typeface="Calibri"/>
            </a:endParaRPr>
          </a:p>
          <a:p>
            <a:pPr indent="0" lvl="0" marL="0" rtl="0" algn="l">
              <a:lnSpc>
                <a:spcPct val="90000"/>
              </a:lnSpc>
              <a:spcBef>
                <a:spcPts val="0"/>
              </a:spcBef>
              <a:spcAft>
                <a:spcPts val="0"/>
              </a:spcAft>
              <a:buSzPts val="2400"/>
              <a:buNone/>
            </a:pPr>
            <a:r>
              <a:t/>
            </a:r>
            <a:endParaRPr sz="1800">
              <a:solidFill>
                <a:schemeClr val="dk1"/>
              </a:solidFill>
              <a:latin typeface="Calibri"/>
              <a:ea typeface="Calibri"/>
              <a:cs typeface="Calibri"/>
              <a:sym typeface="Calibri"/>
            </a:endParaRPr>
          </a:p>
          <a:p>
            <a:pPr indent="0" lvl="0" marL="0" rtl="0" algn="l">
              <a:lnSpc>
                <a:spcPct val="90000"/>
              </a:lnSpc>
              <a:spcBef>
                <a:spcPts val="0"/>
              </a:spcBef>
              <a:spcAft>
                <a:spcPts val="0"/>
              </a:spcAft>
              <a:buSzPts val="2400"/>
              <a:buNone/>
            </a:pPr>
            <a:r>
              <a:t/>
            </a:r>
            <a:endParaRPr sz="2600">
              <a:solidFill>
                <a:schemeClr val="dk1"/>
              </a:solidFill>
              <a:latin typeface="Calibri"/>
              <a:ea typeface="Calibri"/>
              <a:cs typeface="Calibri"/>
              <a:sym typeface="Calibri"/>
            </a:endParaRPr>
          </a:p>
          <a:p>
            <a:pPr indent="0" lvl="0" marL="1219200" rtl="0" algn="l">
              <a:lnSpc>
                <a:spcPct val="115000"/>
              </a:lnSpc>
              <a:spcBef>
                <a:spcPts val="600"/>
              </a:spcBef>
              <a:spcAft>
                <a:spcPts val="0"/>
              </a:spcAft>
              <a:buSzPts val="2400"/>
              <a:buNone/>
            </a:pPr>
            <a:r>
              <a:t/>
            </a:r>
            <a:endParaRPr b="1" sz="2000"/>
          </a:p>
          <a:p>
            <a:pPr indent="0" lvl="0" marL="0" marR="0" rtl="0" algn="l">
              <a:lnSpc>
                <a:spcPct val="90000"/>
              </a:lnSpc>
              <a:spcBef>
                <a:spcPts val="1000"/>
              </a:spcBef>
              <a:spcAft>
                <a:spcPts val="1000"/>
              </a:spcAft>
              <a:buSzPts val="2400"/>
              <a:buNone/>
            </a:pPr>
            <a:br>
              <a:rPr lang="en-US" sz="2000"/>
            </a:br>
            <a:endParaRPr sz="2000"/>
          </a:p>
        </p:txBody>
      </p:sp>
      <p:pic>
        <p:nvPicPr>
          <p:cNvPr id="300" name="Google Shape;300;g599d64b988_0_6"/>
          <p:cNvPicPr preferRelativeResize="0"/>
          <p:nvPr/>
        </p:nvPicPr>
        <p:blipFill>
          <a:blip r:embed="rId3">
            <a:alphaModFix/>
          </a:blip>
          <a:stretch>
            <a:fillRect/>
          </a:stretch>
        </p:blipFill>
        <p:spPr>
          <a:xfrm>
            <a:off x="8038525" y="1541402"/>
            <a:ext cx="3967350" cy="4701200"/>
          </a:xfrm>
          <a:prstGeom prst="rect">
            <a:avLst/>
          </a:prstGeom>
          <a:noFill/>
          <a:ln>
            <a:noFill/>
          </a:ln>
        </p:spPr>
      </p:pic>
      <p:sp>
        <p:nvSpPr>
          <p:cNvPr id="301" name="Google Shape;301;g599d64b988_0_6"/>
          <p:cNvSpPr txBox="1"/>
          <p:nvPr/>
        </p:nvSpPr>
        <p:spPr>
          <a:xfrm>
            <a:off x="10574575" y="5955500"/>
            <a:ext cx="1431300" cy="2871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200"/>
              <a:t>Solar States 2016</a:t>
            </a:r>
            <a:endParaRPr sz="1200"/>
          </a:p>
        </p:txBody>
      </p:sp>
      <p:sp>
        <p:nvSpPr>
          <p:cNvPr id="302" name="Google Shape;302;g599d64b988_0_6"/>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p>
            <a:pPr indent="0" lvl="0" marL="0" rtl="0" algn="r">
              <a:spcBef>
                <a:spcPts val="0"/>
              </a:spcBef>
              <a:spcAft>
                <a:spcPts val="0"/>
              </a:spcAft>
              <a:buClr>
                <a:srgbClr val="000000"/>
              </a:buClr>
              <a:buSzPts val="1300"/>
              <a:buFont typeface="Arial"/>
              <a:buNone/>
            </a:pPr>
            <a:fld id="{00000000-1234-1234-1234-123412341234}" type="slidenum">
              <a:rPr lang="en-US"/>
              <a:t>‹#›</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7" name="Shape 307"/>
        <p:cNvGrpSpPr/>
        <p:nvPr/>
      </p:nvGrpSpPr>
      <p:grpSpPr>
        <a:xfrm>
          <a:off x="0" y="0"/>
          <a:ext cx="0" cy="0"/>
          <a:chOff x="0" y="0"/>
          <a:chExt cx="0" cy="0"/>
        </a:xfrm>
      </p:grpSpPr>
      <p:sp>
        <p:nvSpPr>
          <p:cNvPr id="308" name="Google Shape;308;g5c13e223b5_0_7"/>
          <p:cNvSpPr txBox="1"/>
          <p:nvPr>
            <p:ph idx="4294967295" type="title"/>
          </p:nvPr>
        </p:nvSpPr>
        <p:spPr>
          <a:xfrm>
            <a:off x="415600" y="593366"/>
            <a:ext cx="11360700" cy="7635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chemeClr val="dk1"/>
              </a:buClr>
              <a:buSzPts val="1100"/>
              <a:buFont typeface="Arial"/>
              <a:buNone/>
            </a:pPr>
            <a:r>
              <a:rPr lang="en-US"/>
              <a:t>Solar States</a:t>
            </a:r>
            <a:endParaRPr/>
          </a:p>
          <a:p>
            <a:pPr indent="0" lvl="0" marL="0" rtl="0" algn="l">
              <a:lnSpc>
                <a:spcPct val="90000"/>
              </a:lnSpc>
              <a:spcBef>
                <a:spcPts val="0"/>
              </a:spcBef>
              <a:spcAft>
                <a:spcPts val="0"/>
              </a:spcAft>
              <a:buSzPts val="4400"/>
              <a:buNone/>
            </a:pPr>
            <a:r>
              <a:t/>
            </a:r>
            <a:endParaRPr/>
          </a:p>
        </p:txBody>
      </p:sp>
      <p:sp>
        <p:nvSpPr>
          <p:cNvPr id="309" name="Google Shape;309;g5c13e223b5_0_7"/>
          <p:cNvSpPr txBox="1"/>
          <p:nvPr>
            <p:ph idx="4294967295" type="body"/>
          </p:nvPr>
        </p:nvSpPr>
        <p:spPr>
          <a:xfrm>
            <a:off x="415600" y="1681275"/>
            <a:ext cx="6121500" cy="493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US" sz="2600">
                <a:solidFill>
                  <a:schemeClr val="dk1"/>
                </a:solidFill>
                <a:latin typeface="Calibri"/>
                <a:ea typeface="Calibri"/>
                <a:cs typeface="Calibri"/>
                <a:sym typeface="Calibri"/>
              </a:rPr>
              <a:t>Solar installation company based in Philadelphia and founded in 2008, with a dual mission to install solar and educate the next generation.</a:t>
            </a:r>
            <a:endParaRPr b="1" i="1" sz="2600">
              <a:solidFill>
                <a:schemeClr val="dk1"/>
              </a:solidFill>
              <a:latin typeface="Calibri"/>
              <a:ea typeface="Calibri"/>
              <a:cs typeface="Calibri"/>
              <a:sym typeface="Calibri"/>
            </a:endParaRPr>
          </a:p>
          <a:p>
            <a:pPr indent="0" lvl="0" marL="0" rtl="0" algn="l">
              <a:spcBef>
                <a:spcPts val="0"/>
              </a:spcBef>
              <a:spcAft>
                <a:spcPts val="0"/>
              </a:spcAft>
              <a:buNone/>
            </a:pPr>
            <a:r>
              <a:t/>
            </a:r>
            <a:endParaRPr sz="2600">
              <a:solidFill>
                <a:schemeClr val="dk1"/>
              </a:solidFill>
              <a:latin typeface="Calibri"/>
              <a:ea typeface="Calibri"/>
              <a:cs typeface="Calibri"/>
              <a:sym typeface="Calibri"/>
            </a:endParaRPr>
          </a:p>
          <a:p>
            <a:pPr indent="-342900" lvl="0" marL="457200" marR="0" rtl="0" algn="l">
              <a:lnSpc>
                <a:spcPct val="115000"/>
              </a:lnSpc>
              <a:spcBef>
                <a:spcPts val="0"/>
              </a:spcBef>
              <a:spcAft>
                <a:spcPts val="0"/>
              </a:spcAft>
              <a:buClr>
                <a:schemeClr val="dk1"/>
              </a:buClr>
              <a:buSzPts val="1800"/>
              <a:buFont typeface="Calibri"/>
              <a:buChar char="●"/>
            </a:pPr>
            <a:r>
              <a:rPr lang="en-US" sz="2600">
                <a:solidFill>
                  <a:schemeClr val="dk1"/>
                </a:solidFill>
                <a:latin typeface="Calibri"/>
                <a:ea typeface="Calibri"/>
                <a:cs typeface="Calibri"/>
                <a:sym typeface="Calibri"/>
              </a:rPr>
              <a:t>Locally owned and operated B-corps</a:t>
            </a:r>
            <a:endParaRPr sz="2600">
              <a:solidFill>
                <a:schemeClr val="dk1"/>
              </a:solidFill>
              <a:latin typeface="Calibri"/>
              <a:ea typeface="Calibri"/>
              <a:cs typeface="Calibri"/>
              <a:sym typeface="Calibri"/>
            </a:endParaRPr>
          </a:p>
          <a:p>
            <a:pPr indent="0" lvl="0" marL="457200" marR="0" rtl="0" algn="l">
              <a:lnSpc>
                <a:spcPct val="115000"/>
              </a:lnSpc>
              <a:spcBef>
                <a:spcPts val="0"/>
              </a:spcBef>
              <a:spcAft>
                <a:spcPts val="0"/>
              </a:spcAft>
              <a:buNone/>
            </a:pPr>
            <a:r>
              <a:t/>
            </a:r>
            <a:endParaRPr sz="2600">
              <a:solidFill>
                <a:schemeClr val="dk1"/>
              </a:solidFill>
              <a:latin typeface="Calibri"/>
              <a:ea typeface="Calibri"/>
              <a:cs typeface="Calibri"/>
              <a:sym typeface="Calibri"/>
            </a:endParaRPr>
          </a:p>
          <a:p>
            <a:pPr indent="-342900" lvl="0" marL="457200" marR="0" rtl="0" algn="l">
              <a:lnSpc>
                <a:spcPct val="115000"/>
              </a:lnSpc>
              <a:spcBef>
                <a:spcPts val="0"/>
              </a:spcBef>
              <a:spcAft>
                <a:spcPts val="0"/>
              </a:spcAft>
              <a:buClr>
                <a:schemeClr val="dk1"/>
              </a:buClr>
              <a:buSzPts val="1800"/>
              <a:buFont typeface="Calibri"/>
              <a:buChar char="●"/>
            </a:pPr>
            <a:r>
              <a:rPr lang="en-US" sz="2600">
                <a:solidFill>
                  <a:schemeClr val="dk1"/>
                </a:solidFill>
                <a:latin typeface="Calibri"/>
                <a:ea typeface="Calibri"/>
                <a:cs typeface="Calibri"/>
                <a:sym typeface="Calibri"/>
              </a:rPr>
              <a:t>Pre-approved Solarize Philly installer </a:t>
            </a:r>
            <a:endParaRPr sz="2600">
              <a:solidFill>
                <a:schemeClr val="dk1"/>
              </a:solidFill>
              <a:latin typeface="Calibri"/>
              <a:ea typeface="Calibri"/>
              <a:cs typeface="Calibri"/>
              <a:sym typeface="Calibri"/>
            </a:endParaRPr>
          </a:p>
          <a:p>
            <a:pPr indent="0" lvl="0" marL="457200" marR="0" rtl="0" algn="l">
              <a:lnSpc>
                <a:spcPct val="90000"/>
              </a:lnSpc>
              <a:spcBef>
                <a:spcPts val="0"/>
              </a:spcBef>
              <a:spcAft>
                <a:spcPts val="0"/>
              </a:spcAft>
              <a:buSzPts val="2400"/>
              <a:buNone/>
            </a:pPr>
            <a:r>
              <a:t/>
            </a:r>
            <a:endParaRPr sz="2600">
              <a:solidFill>
                <a:schemeClr val="dk1"/>
              </a:solidFill>
              <a:latin typeface="Calibri"/>
              <a:ea typeface="Calibri"/>
              <a:cs typeface="Calibri"/>
              <a:sym typeface="Calibri"/>
            </a:endParaRPr>
          </a:p>
          <a:p>
            <a:pPr indent="0" lvl="0" marL="0" rtl="0" algn="l">
              <a:lnSpc>
                <a:spcPct val="90000"/>
              </a:lnSpc>
              <a:spcBef>
                <a:spcPts val="0"/>
              </a:spcBef>
              <a:spcAft>
                <a:spcPts val="0"/>
              </a:spcAft>
              <a:buSzPts val="2400"/>
              <a:buNone/>
            </a:pPr>
            <a:r>
              <a:t/>
            </a:r>
            <a:endParaRPr sz="1800">
              <a:solidFill>
                <a:schemeClr val="dk1"/>
              </a:solidFill>
              <a:latin typeface="Calibri"/>
              <a:ea typeface="Calibri"/>
              <a:cs typeface="Calibri"/>
              <a:sym typeface="Calibri"/>
            </a:endParaRPr>
          </a:p>
          <a:p>
            <a:pPr indent="0" lvl="0" marL="0" rtl="0" algn="l">
              <a:lnSpc>
                <a:spcPct val="90000"/>
              </a:lnSpc>
              <a:spcBef>
                <a:spcPts val="0"/>
              </a:spcBef>
              <a:spcAft>
                <a:spcPts val="0"/>
              </a:spcAft>
              <a:buSzPts val="2400"/>
              <a:buNone/>
            </a:pPr>
            <a:r>
              <a:t/>
            </a:r>
            <a:endParaRPr sz="1800">
              <a:solidFill>
                <a:schemeClr val="dk1"/>
              </a:solidFill>
              <a:latin typeface="Calibri"/>
              <a:ea typeface="Calibri"/>
              <a:cs typeface="Calibri"/>
              <a:sym typeface="Calibri"/>
            </a:endParaRPr>
          </a:p>
          <a:p>
            <a:pPr indent="0" lvl="0" marL="0" rtl="0" algn="l">
              <a:lnSpc>
                <a:spcPct val="90000"/>
              </a:lnSpc>
              <a:spcBef>
                <a:spcPts val="0"/>
              </a:spcBef>
              <a:spcAft>
                <a:spcPts val="0"/>
              </a:spcAft>
              <a:buSzPts val="2400"/>
              <a:buNone/>
            </a:pPr>
            <a:r>
              <a:t/>
            </a:r>
            <a:endParaRPr sz="2600">
              <a:solidFill>
                <a:schemeClr val="dk1"/>
              </a:solidFill>
              <a:latin typeface="Calibri"/>
              <a:ea typeface="Calibri"/>
              <a:cs typeface="Calibri"/>
              <a:sym typeface="Calibri"/>
            </a:endParaRPr>
          </a:p>
          <a:p>
            <a:pPr indent="0" lvl="0" marL="1219200" rtl="0" algn="l">
              <a:lnSpc>
                <a:spcPct val="115000"/>
              </a:lnSpc>
              <a:spcBef>
                <a:spcPts val="600"/>
              </a:spcBef>
              <a:spcAft>
                <a:spcPts val="0"/>
              </a:spcAft>
              <a:buSzPts val="2400"/>
              <a:buNone/>
            </a:pPr>
            <a:r>
              <a:t/>
            </a:r>
            <a:endParaRPr b="1" sz="2000"/>
          </a:p>
          <a:p>
            <a:pPr indent="0" lvl="0" marL="0" marR="0" rtl="0" algn="l">
              <a:lnSpc>
                <a:spcPct val="90000"/>
              </a:lnSpc>
              <a:spcBef>
                <a:spcPts val="1000"/>
              </a:spcBef>
              <a:spcAft>
                <a:spcPts val="1000"/>
              </a:spcAft>
              <a:buSzPts val="2400"/>
              <a:buNone/>
            </a:pPr>
            <a:br>
              <a:rPr lang="en-US" sz="2000"/>
            </a:br>
            <a:endParaRPr sz="2000"/>
          </a:p>
        </p:txBody>
      </p:sp>
      <p:pic>
        <p:nvPicPr>
          <p:cNvPr id="310" name="Google Shape;310;g5c13e223b5_0_7"/>
          <p:cNvPicPr preferRelativeResize="0"/>
          <p:nvPr/>
        </p:nvPicPr>
        <p:blipFill>
          <a:blip r:embed="rId3">
            <a:alphaModFix/>
          </a:blip>
          <a:stretch>
            <a:fillRect/>
          </a:stretch>
        </p:blipFill>
        <p:spPr>
          <a:xfrm>
            <a:off x="6922017" y="2271999"/>
            <a:ext cx="5109358" cy="3754450"/>
          </a:xfrm>
          <a:prstGeom prst="rect">
            <a:avLst/>
          </a:prstGeom>
          <a:noFill/>
          <a:ln>
            <a:noFill/>
          </a:ln>
        </p:spPr>
      </p:pic>
      <p:pic>
        <p:nvPicPr>
          <p:cNvPr id="311" name="Google Shape;311;g5c13e223b5_0_7"/>
          <p:cNvPicPr preferRelativeResize="0"/>
          <p:nvPr/>
        </p:nvPicPr>
        <p:blipFill>
          <a:blip r:embed="rId4">
            <a:alphaModFix/>
          </a:blip>
          <a:stretch>
            <a:fillRect/>
          </a:stretch>
        </p:blipFill>
        <p:spPr>
          <a:xfrm>
            <a:off x="8416275" y="299723"/>
            <a:ext cx="3279726" cy="1592875"/>
          </a:xfrm>
          <a:prstGeom prst="rect">
            <a:avLst/>
          </a:prstGeom>
          <a:noFill/>
          <a:ln>
            <a:noFill/>
          </a:ln>
        </p:spPr>
      </p:pic>
      <p:sp>
        <p:nvSpPr>
          <p:cNvPr id="312" name="Google Shape;312;g5c13e223b5_0_7"/>
          <p:cNvSpPr txBox="1"/>
          <p:nvPr/>
        </p:nvSpPr>
        <p:spPr>
          <a:xfrm>
            <a:off x="10600075" y="5739350"/>
            <a:ext cx="1431300" cy="2871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200"/>
              <a:t>Solar States 2016</a:t>
            </a:r>
            <a:endParaRPr sz="1200"/>
          </a:p>
        </p:txBody>
      </p:sp>
      <p:sp>
        <p:nvSpPr>
          <p:cNvPr id="313" name="Google Shape;313;g5c13e223b5_0_7"/>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p>
            <a:pPr indent="0" lvl="0" marL="0" rtl="0" algn="r">
              <a:spcBef>
                <a:spcPts val="0"/>
              </a:spcBef>
              <a:spcAft>
                <a:spcPts val="0"/>
              </a:spcAft>
              <a:buClr>
                <a:srgbClr val="000000"/>
              </a:buClr>
              <a:buSzPts val="1300"/>
              <a:buFont typeface="Arial"/>
              <a:buNone/>
            </a:pPr>
            <a:fld id="{00000000-1234-1234-1234-123412341234}" type="slidenum">
              <a:rPr lang="en-US"/>
              <a:t>‹#›</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7" name="Shape 317"/>
        <p:cNvGrpSpPr/>
        <p:nvPr/>
      </p:nvGrpSpPr>
      <p:grpSpPr>
        <a:xfrm>
          <a:off x="0" y="0"/>
          <a:ext cx="0" cy="0"/>
          <a:chOff x="0" y="0"/>
          <a:chExt cx="0" cy="0"/>
        </a:xfrm>
      </p:grpSpPr>
      <p:sp>
        <p:nvSpPr>
          <p:cNvPr id="318" name="Google Shape;318;p15"/>
          <p:cNvSpPr txBox="1"/>
          <p:nvPr>
            <p:ph idx="4294967295" type="title"/>
          </p:nvPr>
        </p:nvSpPr>
        <p:spPr>
          <a:xfrm>
            <a:off x="323933" y="289817"/>
            <a:ext cx="11360800" cy="763600"/>
          </a:xfrm>
          <a:prstGeom prst="rect">
            <a:avLst/>
          </a:prstGeom>
          <a:noFill/>
          <a:ln>
            <a:noFill/>
          </a:ln>
        </p:spPr>
        <p:txBody>
          <a:bodyPr anchorCtr="0" anchor="t" bIns="121900" lIns="121900" spcFirstLastPara="1" rIns="121900" wrap="square" tIns="121900">
            <a:noAutofit/>
          </a:bodyPr>
          <a:lstStyle/>
          <a:p>
            <a:pPr indent="0" lvl="0" marL="0" rtl="0" algn="l">
              <a:lnSpc>
                <a:spcPct val="100000"/>
              </a:lnSpc>
              <a:spcBef>
                <a:spcPts val="0"/>
              </a:spcBef>
              <a:spcAft>
                <a:spcPts val="0"/>
              </a:spcAft>
              <a:buSzPts val="4000"/>
              <a:buNone/>
            </a:pPr>
            <a:r>
              <a:rPr lang="en-US" sz="3000"/>
              <a:t>How Does Solar Works?</a:t>
            </a:r>
            <a:endParaRPr sz="3000"/>
          </a:p>
        </p:txBody>
      </p:sp>
      <p:pic>
        <p:nvPicPr>
          <p:cNvPr id="319" name="Google Shape;319;p15"/>
          <p:cNvPicPr preferRelativeResize="0"/>
          <p:nvPr/>
        </p:nvPicPr>
        <p:blipFill rotWithShape="1">
          <a:blip r:embed="rId3">
            <a:alphaModFix/>
          </a:blip>
          <a:srcRect b="0" l="0" r="0" t="0"/>
          <a:stretch/>
        </p:blipFill>
        <p:spPr>
          <a:xfrm>
            <a:off x="371333" y="1231100"/>
            <a:ext cx="8376501" cy="5260733"/>
          </a:xfrm>
          <a:prstGeom prst="rect">
            <a:avLst/>
          </a:prstGeom>
          <a:noFill/>
          <a:ln>
            <a:noFill/>
          </a:ln>
        </p:spPr>
      </p:pic>
      <p:pic>
        <p:nvPicPr>
          <p:cNvPr id="320" name="Google Shape;320;p15"/>
          <p:cNvPicPr preferRelativeResize="0"/>
          <p:nvPr/>
        </p:nvPicPr>
        <p:blipFill>
          <a:blip r:embed="rId4">
            <a:alphaModFix/>
          </a:blip>
          <a:stretch>
            <a:fillRect/>
          </a:stretch>
        </p:blipFill>
        <p:spPr>
          <a:xfrm>
            <a:off x="8416275" y="299723"/>
            <a:ext cx="3279726" cy="1592875"/>
          </a:xfrm>
          <a:prstGeom prst="rect">
            <a:avLst/>
          </a:prstGeom>
          <a:noFill/>
          <a:ln>
            <a:noFill/>
          </a:ln>
        </p:spPr>
      </p:pic>
      <p:sp>
        <p:nvSpPr>
          <p:cNvPr id="321" name="Google Shape;321;p15"/>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p>
            <a:pPr indent="0" lvl="0" marL="0" rtl="0" algn="r">
              <a:spcBef>
                <a:spcPts val="0"/>
              </a:spcBef>
              <a:spcAft>
                <a:spcPts val="0"/>
              </a:spcAft>
              <a:buClr>
                <a:srgbClr val="000000"/>
              </a:buClr>
              <a:buSzPts val="1300"/>
              <a:buFont typeface="Arial"/>
              <a:buNone/>
            </a:pPr>
            <a:fld id="{00000000-1234-1234-1234-123412341234}" type="slidenum">
              <a:rPr lang="en-US"/>
              <a:t>‹#›</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6" name="Shape 326"/>
        <p:cNvGrpSpPr/>
        <p:nvPr/>
      </p:nvGrpSpPr>
      <p:grpSpPr>
        <a:xfrm>
          <a:off x="0" y="0"/>
          <a:ext cx="0" cy="0"/>
          <a:chOff x="0" y="0"/>
          <a:chExt cx="0" cy="0"/>
        </a:xfrm>
      </p:grpSpPr>
      <p:pic>
        <p:nvPicPr>
          <p:cNvPr descr="Our Team Photo.jpg" id="327" name="Google Shape;327;p25"/>
          <p:cNvPicPr preferRelativeResize="0"/>
          <p:nvPr/>
        </p:nvPicPr>
        <p:blipFill rotWithShape="1">
          <a:blip r:embed="rId3">
            <a:alphaModFix/>
          </a:blip>
          <a:srcRect b="10739" l="4119" r="7744" t="12963"/>
          <a:stretch/>
        </p:blipFill>
        <p:spPr>
          <a:xfrm>
            <a:off x="0" y="-42701"/>
            <a:ext cx="12192000" cy="6860233"/>
          </a:xfrm>
          <a:prstGeom prst="rect">
            <a:avLst/>
          </a:prstGeom>
          <a:noFill/>
          <a:ln>
            <a:noFill/>
          </a:ln>
        </p:spPr>
      </p:pic>
      <p:pic>
        <p:nvPicPr>
          <p:cNvPr descr="CPCDC Logo .png" id="328" name="Google Shape;328;p25"/>
          <p:cNvPicPr preferRelativeResize="0"/>
          <p:nvPr/>
        </p:nvPicPr>
        <p:blipFill rotWithShape="1">
          <a:blip r:embed="rId4">
            <a:alphaModFix/>
          </a:blip>
          <a:srcRect b="0" l="0" r="0" t="0"/>
          <a:stretch/>
        </p:blipFill>
        <p:spPr>
          <a:xfrm>
            <a:off x="9378420" y="0"/>
            <a:ext cx="2527341" cy="665533"/>
          </a:xfrm>
          <a:prstGeom prst="rect">
            <a:avLst/>
          </a:prstGeom>
          <a:solidFill>
            <a:srgbClr val="D8D8D8">
              <a:alpha val="60000"/>
            </a:srgbClr>
          </a:solidFill>
          <a:ln>
            <a:noFill/>
          </a:ln>
        </p:spPr>
      </p:pic>
      <p:sp>
        <p:nvSpPr>
          <p:cNvPr id="329" name="Google Shape;329;p25"/>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p>
            <a:pPr indent="0" lvl="0" marL="0" rtl="0" algn="r">
              <a:spcBef>
                <a:spcPts val="0"/>
              </a:spcBef>
              <a:spcAft>
                <a:spcPts val="0"/>
              </a:spcAft>
              <a:buClr>
                <a:srgbClr val="000000"/>
              </a:buClr>
              <a:buSzPts val="1300"/>
              <a:buFont typeface="Arial"/>
              <a:buNone/>
            </a:pPr>
            <a:fld id="{00000000-1234-1234-1234-123412341234}" type="slidenum">
              <a:rPr lang="en-US"/>
              <a:t>‹#›</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4" name="Shape 334"/>
        <p:cNvGrpSpPr/>
        <p:nvPr/>
      </p:nvGrpSpPr>
      <p:grpSpPr>
        <a:xfrm>
          <a:off x="0" y="0"/>
          <a:ext cx="0" cy="0"/>
          <a:chOff x="0" y="0"/>
          <a:chExt cx="0" cy="0"/>
        </a:xfrm>
      </p:grpSpPr>
      <p:pic>
        <p:nvPicPr>
          <p:cNvPr id="335" name="Google Shape;335;p26"/>
          <p:cNvPicPr preferRelativeResize="0"/>
          <p:nvPr/>
        </p:nvPicPr>
        <p:blipFill rotWithShape="1">
          <a:blip r:embed="rId3">
            <a:alphaModFix/>
          </a:blip>
          <a:srcRect b="0" l="0" r="0" t="6142"/>
          <a:stretch/>
        </p:blipFill>
        <p:spPr>
          <a:xfrm>
            <a:off x="2874900" y="0"/>
            <a:ext cx="9317098" cy="6111002"/>
          </a:xfrm>
          <a:prstGeom prst="rect">
            <a:avLst/>
          </a:prstGeom>
          <a:noFill/>
          <a:ln cap="flat" cmpd="sng" w="12700">
            <a:solidFill>
              <a:schemeClr val="dk1"/>
            </a:solidFill>
            <a:prstDash val="solid"/>
            <a:round/>
            <a:headEnd len="sm" w="sm" type="none"/>
            <a:tailEnd len="sm" w="sm" type="none"/>
          </a:ln>
        </p:spPr>
      </p:pic>
      <p:sp>
        <p:nvSpPr>
          <p:cNvPr id="336" name="Google Shape;336;p26"/>
          <p:cNvSpPr/>
          <p:nvPr/>
        </p:nvSpPr>
        <p:spPr>
          <a:xfrm>
            <a:off x="0" y="0"/>
            <a:ext cx="2874900" cy="6111000"/>
          </a:xfrm>
          <a:prstGeom prst="rect">
            <a:avLst/>
          </a:prstGeom>
          <a:solidFill>
            <a:srgbClr val="C2D59B"/>
          </a:solidFill>
          <a:ln cap="flat" cmpd="sng" w="127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37" name="Google Shape;337;p26"/>
          <p:cNvSpPr txBox="1"/>
          <p:nvPr/>
        </p:nvSpPr>
        <p:spPr>
          <a:xfrm>
            <a:off x="0" y="0"/>
            <a:ext cx="2874900" cy="6111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1" lang="en-US" sz="1800" u="none" cap="none" strike="noStrike">
                <a:solidFill>
                  <a:schemeClr val="dk1"/>
                </a:solidFill>
                <a:latin typeface="Calibri"/>
                <a:ea typeface="Calibri"/>
                <a:cs typeface="Calibri"/>
                <a:sym typeface="Calibri"/>
              </a:rPr>
              <a:t>A governing body made up of residents and existing organizations to progress  community development goals.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1" i="1"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1" i="1" lang="en-US" sz="1800" u="none" cap="none" strike="noStrike">
                <a:solidFill>
                  <a:schemeClr val="dk1"/>
                </a:solidFill>
                <a:latin typeface="Calibri"/>
                <a:ea typeface="Calibri"/>
                <a:cs typeface="Calibri"/>
                <a:sym typeface="Calibri"/>
              </a:rPr>
              <a:t>Mission: </a:t>
            </a:r>
            <a:r>
              <a:rPr b="0" i="1" lang="en-US" sz="1800" u="none" cap="none" strike="noStrike">
                <a:solidFill>
                  <a:schemeClr val="dk1"/>
                </a:solidFill>
                <a:latin typeface="Calibri"/>
                <a:ea typeface="Calibri"/>
                <a:cs typeface="Calibri"/>
                <a:sym typeface="Calibri"/>
              </a:rPr>
              <a:t>Work to preserve, promote and revitalize East Parkside through partnerships with businesses and institutions and programs that engage residents, increase opportunity, and grow a diverse, thriving community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Date Organized: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March 1, 2015</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Non Profit Status: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August 18, 2015</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pic>
        <p:nvPicPr>
          <p:cNvPr descr="Macintosh HD:Users:cailinmcgough:Downloads:Parkside context.png" id="338" name="Google Shape;338;p26"/>
          <p:cNvPicPr preferRelativeResize="0"/>
          <p:nvPr/>
        </p:nvPicPr>
        <p:blipFill rotWithShape="1">
          <a:blip r:embed="rId4">
            <a:alphaModFix/>
          </a:blip>
          <a:srcRect b="0" l="0" r="0" t="0"/>
          <a:stretch/>
        </p:blipFill>
        <p:spPr>
          <a:xfrm>
            <a:off x="3192050" y="3940325"/>
            <a:ext cx="2106200" cy="1352125"/>
          </a:xfrm>
          <a:prstGeom prst="rect">
            <a:avLst/>
          </a:prstGeom>
          <a:noFill/>
          <a:ln cap="flat" cmpd="sng" w="25400">
            <a:solidFill>
              <a:srgbClr val="FF0000"/>
            </a:solidFill>
            <a:prstDash val="solid"/>
            <a:round/>
            <a:headEnd len="sm" w="sm" type="none"/>
            <a:tailEnd len="sm" w="sm" type="none"/>
          </a:ln>
        </p:spPr>
      </p:pic>
      <p:sp>
        <p:nvSpPr>
          <p:cNvPr id="339" name="Google Shape;339;p26"/>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p>
            <a:pPr indent="0" lvl="0" marL="0" rtl="0" algn="r">
              <a:spcBef>
                <a:spcPts val="0"/>
              </a:spcBef>
              <a:spcAft>
                <a:spcPts val="0"/>
              </a:spcAft>
              <a:buClr>
                <a:srgbClr val="000000"/>
              </a:buClr>
              <a:buSzPts val="1300"/>
              <a:buFont typeface="Arial"/>
              <a:buNone/>
            </a:pPr>
            <a:fld id="{00000000-1234-1234-1234-123412341234}" type="slidenum">
              <a:rPr lang="en-US"/>
              <a:t>‹#›</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4" name="Shape 344"/>
        <p:cNvGrpSpPr/>
        <p:nvPr/>
      </p:nvGrpSpPr>
      <p:grpSpPr>
        <a:xfrm>
          <a:off x="0" y="0"/>
          <a:ext cx="0" cy="0"/>
          <a:chOff x="0" y="0"/>
          <a:chExt cx="0" cy="0"/>
        </a:xfrm>
      </p:grpSpPr>
      <p:pic>
        <p:nvPicPr>
          <p:cNvPr id="345" name="Google Shape;345;p27"/>
          <p:cNvPicPr preferRelativeResize="0"/>
          <p:nvPr/>
        </p:nvPicPr>
        <p:blipFill rotWithShape="1">
          <a:blip r:embed="rId3">
            <a:alphaModFix/>
          </a:blip>
          <a:srcRect b="0" l="0" r="0" t="0"/>
          <a:stretch/>
        </p:blipFill>
        <p:spPr>
          <a:xfrm>
            <a:off x="13565545" y="2831282"/>
            <a:ext cx="6529584" cy="2605889"/>
          </a:xfrm>
          <a:prstGeom prst="rect">
            <a:avLst/>
          </a:prstGeom>
          <a:noFill/>
          <a:ln>
            <a:noFill/>
          </a:ln>
        </p:spPr>
      </p:pic>
      <p:pic>
        <p:nvPicPr>
          <p:cNvPr id="346" name="Google Shape;346;p27"/>
          <p:cNvPicPr preferRelativeResize="0"/>
          <p:nvPr/>
        </p:nvPicPr>
        <p:blipFill rotWithShape="1">
          <a:blip r:embed="rId4">
            <a:alphaModFix/>
          </a:blip>
          <a:srcRect b="0" l="0" r="0" t="0"/>
          <a:stretch/>
        </p:blipFill>
        <p:spPr>
          <a:xfrm>
            <a:off x="91757" y="3507480"/>
            <a:ext cx="4153872" cy="1929693"/>
          </a:xfrm>
          <a:prstGeom prst="rect">
            <a:avLst/>
          </a:prstGeom>
          <a:solidFill>
            <a:srgbClr val="006600">
              <a:alpha val="52941"/>
            </a:srgbClr>
          </a:solidFill>
          <a:ln>
            <a:noFill/>
          </a:ln>
        </p:spPr>
      </p:pic>
      <p:grpSp>
        <p:nvGrpSpPr>
          <p:cNvPr id="347" name="Google Shape;347;p27"/>
          <p:cNvGrpSpPr/>
          <p:nvPr/>
        </p:nvGrpSpPr>
        <p:grpSpPr>
          <a:xfrm>
            <a:off x="91755" y="434638"/>
            <a:ext cx="2958534" cy="2665512"/>
            <a:chOff x="11906" y="990600"/>
            <a:chExt cx="3240809" cy="2976563"/>
          </a:xfrm>
        </p:grpSpPr>
        <p:pic>
          <p:nvPicPr>
            <p:cNvPr id="348" name="Google Shape;348;p27"/>
            <p:cNvPicPr preferRelativeResize="0"/>
            <p:nvPr/>
          </p:nvPicPr>
          <p:blipFill rotWithShape="1">
            <a:blip r:embed="rId5">
              <a:alphaModFix/>
            </a:blip>
            <a:srcRect b="0" l="0" r="76799" t="0"/>
            <a:stretch/>
          </p:blipFill>
          <p:spPr>
            <a:xfrm>
              <a:off x="120195" y="990600"/>
              <a:ext cx="1503817" cy="1600200"/>
            </a:xfrm>
            <a:prstGeom prst="rect">
              <a:avLst/>
            </a:prstGeom>
            <a:noFill/>
            <a:ln>
              <a:noFill/>
            </a:ln>
          </p:spPr>
        </p:pic>
        <p:pic>
          <p:nvPicPr>
            <p:cNvPr id="349" name="Google Shape;349;p27"/>
            <p:cNvPicPr preferRelativeResize="0"/>
            <p:nvPr/>
          </p:nvPicPr>
          <p:blipFill rotWithShape="1">
            <a:blip r:embed="rId5">
              <a:alphaModFix/>
            </a:blip>
            <a:srcRect b="0" l="50000" r="0" t="0"/>
            <a:stretch/>
          </p:blipFill>
          <p:spPr>
            <a:xfrm>
              <a:off x="11906" y="2366963"/>
              <a:ext cx="3240809" cy="1600200"/>
            </a:xfrm>
            <a:prstGeom prst="rect">
              <a:avLst/>
            </a:prstGeom>
            <a:noFill/>
            <a:ln>
              <a:noFill/>
            </a:ln>
          </p:spPr>
        </p:pic>
      </p:grpSp>
      <p:pic>
        <p:nvPicPr>
          <p:cNvPr id="350" name="Google Shape;350;p27"/>
          <p:cNvPicPr preferRelativeResize="0"/>
          <p:nvPr/>
        </p:nvPicPr>
        <p:blipFill rotWithShape="1">
          <a:blip r:embed="rId6">
            <a:alphaModFix/>
          </a:blip>
          <a:srcRect b="0" l="368" r="5361" t="1974"/>
          <a:stretch/>
        </p:blipFill>
        <p:spPr>
          <a:xfrm>
            <a:off x="4403650" y="42671"/>
            <a:ext cx="7808550" cy="6088230"/>
          </a:xfrm>
          <a:prstGeom prst="rect">
            <a:avLst/>
          </a:prstGeom>
          <a:noFill/>
          <a:ln>
            <a:noFill/>
          </a:ln>
        </p:spPr>
      </p:pic>
      <p:sp>
        <p:nvSpPr>
          <p:cNvPr id="351" name="Google Shape;351;p27"/>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p>
            <a:pPr indent="0" lvl="0" marL="0" rtl="0" algn="r">
              <a:spcBef>
                <a:spcPts val="0"/>
              </a:spcBef>
              <a:spcAft>
                <a:spcPts val="0"/>
              </a:spcAft>
              <a:buClr>
                <a:srgbClr val="000000"/>
              </a:buClr>
              <a:buSzPts val="1300"/>
              <a:buFont typeface="Arial"/>
              <a:buNone/>
            </a:pPr>
            <a:fld id="{00000000-1234-1234-1234-123412341234}" type="slidenum">
              <a:rPr lang="en-US"/>
              <a:t>‹#›</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6" name="Shape 356"/>
        <p:cNvGrpSpPr/>
        <p:nvPr/>
      </p:nvGrpSpPr>
      <p:grpSpPr>
        <a:xfrm>
          <a:off x="0" y="0"/>
          <a:ext cx="0" cy="0"/>
          <a:chOff x="0" y="0"/>
          <a:chExt cx="0" cy="0"/>
        </a:xfrm>
      </p:grpSpPr>
      <p:grpSp>
        <p:nvGrpSpPr>
          <p:cNvPr id="357" name="Google Shape;357;p28"/>
          <p:cNvGrpSpPr/>
          <p:nvPr/>
        </p:nvGrpSpPr>
        <p:grpSpPr>
          <a:xfrm>
            <a:off x="2281895" y="211675"/>
            <a:ext cx="8034105" cy="1947642"/>
            <a:chOff x="2224937" y="1295400"/>
            <a:chExt cx="7833566" cy="1947642"/>
          </a:xfrm>
        </p:grpSpPr>
        <p:sp>
          <p:nvSpPr>
            <p:cNvPr id="358" name="Google Shape;358;p28"/>
            <p:cNvSpPr/>
            <p:nvPr/>
          </p:nvSpPr>
          <p:spPr>
            <a:xfrm flipH="1" rot="10800000">
              <a:off x="2224937" y="1295400"/>
              <a:ext cx="3621943" cy="1947642"/>
            </a:xfrm>
            <a:custGeom>
              <a:rect b="b" l="l" r="r" t="t"/>
              <a:pathLst>
                <a:path extrusionOk="0" h="469" w="671">
                  <a:moveTo>
                    <a:pt x="667" y="247"/>
                  </a:moveTo>
                  <a:cubicBezTo>
                    <a:pt x="663" y="269"/>
                    <a:pt x="646" y="288"/>
                    <a:pt x="617" y="289"/>
                  </a:cubicBezTo>
                  <a:cubicBezTo>
                    <a:pt x="607" y="289"/>
                    <a:pt x="595" y="287"/>
                    <a:pt x="583" y="286"/>
                  </a:cubicBezTo>
                  <a:cubicBezTo>
                    <a:pt x="573" y="285"/>
                    <a:pt x="558" y="281"/>
                    <a:pt x="550" y="283"/>
                  </a:cubicBezTo>
                  <a:cubicBezTo>
                    <a:pt x="540" y="286"/>
                    <a:pt x="536" y="308"/>
                    <a:pt x="535" y="319"/>
                  </a:cubicBezTo>
                  <a:cubicBezTo>
                    <a:pt x="532" y="365"/>
                    <a:pt x="542" y="411"/>
                    <a:pt x="548" y="450"/>
                  </a:cubicBezTo>
                  <a:cubicBezTo>
                    <a:pt x="519" y="453"/>
                    <a:pt x="497" y="454"/>
                    <a:pt x="467" y="457"/>
                  </a:cubicBezTo>
                  <a:cubicBezTo>
                    <a:pt x="447" y="459"/>
                    <a:pt x="408" y="469"/>
                    <a:pt x="389" y="457"/>
                  </a:cubicBezTo>
                  <a:cubicBezTo>
                    <a:pt x="365" y="441"/>
                    <a:pt x="393" y="393"/>
                    <a:pt x="391" y="367"/>
                  </a:cubicBezTo>
                  <a:cubicBezTo>
                    <a:pt x="390" y="343"/>
                    <a:pt x="371" y="327"/>
                    <a:pt x="353" y="324"/>
                  </a:cubicBezTo>
                  <a:cubicBezTo>
                    <a:pt x="335" y="322"/>
                    <a:pt x="314" y="324"/>
                    <a:pt x="300" y="332"/>
                  </a:cubicBezTo>
                  <a:cubicBezTo>
                    <a:pt x="280" y="344"/>
                    <a:pt x="284" y="386"/>
                    <a:pt x="288" y="411"/>
                  </a:cubicBezTo>
                  <a:cubicBezTo>
                    <a:pt x="289" y="420"/>
                    <a:pt x="292" y="431"/>
                    <a:pt x="291" y="439"/>
                  </a:cubicBezTo>
                  <a:cubicBezTo>
                    <a:pt x="288" y="453"/>
                    <a:pt x="272" y="461"/>
                    <a:pt x="254" y="463"/>
                  </a:cubicBezTo>
                  <a:cubicBezTo>
                    <a:pt x="205" y="468"/>
                    <a:pt x="165" y="451"/>
                    <a:pt x="129" y="442"/>
                  </a:cubicBezTo>
                  <a:cubicBezTo>
                    <a:pt x="142" y="398"/>
                    <a:pt x="144" y="304"/>
                    <a:pt x="123" y="289"/>
                  </a:cubicBezTo>
                  <a:cubicBezTo>
                    <a:pt x="102" y="274"/>
                    <a:pt x="40" y="301"/>
                    <a:pt x="15" y="277"/>
                  </a:cubicBezTo>
                  <a:cubicBezTo>
                    <a:pt x="0" y="263"/>
                    <a:pt x="0" y="218"/>
                    <a:pt x="12" y="199"/>
                  </a:cubicBezTo>
                  <a:cubicBezTo>
                    <a:pt x="24" y="178"/>
                    <a:pt x="55" y="182"/>
                    <a:pt x="82" y="186"/>
                  </a:cubicBezTo>
                  <a:cubicBezTo>
                    <a:pt x="91" y="187"/>
                    <a:pt x="108" y="195"/>
                    <a:pt x="119" y="192"/>
                  </a:cubicBezTo>
                  <a:cubicBezTo>
                    <a:pt x="128" y="189"/>
                    <a:pt x="130" y="171"/>
                    <a:pt x="131" y="157"/>
                  </a:cubicBezTo>
                  <a:cubicBezTo>
                    <a:pt x="135" y="107"/>
                    <a:pt x="126" y="67"/>
                    <a:pt x="123" y="24"/>
                  </a:cubicBezTo>
                  <a:cubicBezTo>
                    <a:pt x="152" y="21"/>
                    <a:pt x="183" y="12"/>
                    <a:pt x="215" y="9"/>
                  </a:cubicBezTo>
                  <a:cubicBezTo>
                    <a:pt x="248" y="7"/>
                    <a:pt x="285" y="11"/>
                    <a:pt x="290" y="33"/>
                  </a:cubicBezTo>
                  <a:cubicBezTo>
                    <a:pt x="291" y="41"/>
                    <a:pt x="286" y="69"/>
                    <a:pt x="285" y="76"/>
                  </a:cubicBezTo>
                  <a:cubicBezTo>
                    <a:pt x="283" y="90"/>
                    <a:pt x="278" y="108"/>
                    <a:pt x="283" y="122"/>
                  </a:cubicBezTo>
                  <a:cubicBezTo>
                    <a:pt x="293" y="150"/>
                    <a:pt x="360" y="156"/>
                    <a:pt x="381" y="134"/>
                  </a:cubicBezTo>
                  <a:cubicBezTo>
                    <a:pt x="390" y="125"/>
                    <a:pt x="389" y="102"/>
                    <a:pt x="388" y="86"/>
                  </a:cubicBezTo>
                  <a:cubicBezTo>
                    <a:pt x="386" y="70"/>
                    <a:pt x="377" y="57"/>
                    <a:pt x="379" y="42"/>
                  </a:cubicBezTo>
                  <a:cubicBezTo>
                    <a:pt x="383" y="0"/>
                    <a:pt x="449" y="13"/>
                    <a:pt x="487" y="16"/>
                  </a:cubicBezTo>
                  <a:cubicBezTo>
                    <a:pt x="508" y="18"/>
                    <a:pt x="528" y="20"/>
                    <a:pt x="547" y="22"/>
                  </a:cubicBezTo>
                  <a:cubicBezTo>
                    <a:pt x="535" y="63"/>
                    <a:pt x="529" y="143"/>
                    <a:pt x="534" y="171"/>
                  </a:cubicBezTo>
                  <a:cubicBezTo>
                    <a:pt x="540" y="198"/>
                    <a:pt x="617" y="167"/>
                    <a:pt x="648" y="184"/>
                  </a:cubicBezTo>
                  <a:cubicBezTo>
                    <a:pt x="660" y="191"/>
                    <a:pt x="671" y="224"/>
                    <a:pt x="667" y="247"/>
                  </a:cubicBezTo>
                  <a:close/>
                </a:path>
              </a:pathLst>
            </a:custGeom>
            <a:gradFill>
              <a:gsLst>
                <a:gs pos="0">
                  <a:srgbClr val="FEBC13"/>
                </a:gs>
                <a:gs pos="45000">
                  <a:srgbClr val="FEBC13"/>
                </a:gs>
                <a:gs pos="100000">
                  <a:srgbClr val="FFFFFF"/>
                </a:gs>
              </a:gsLst>
              <a:path path="circle">
                <a:fillToRect l="100%" t="100%"/>
              </a:path>
              <a:tileRect b="-100%" r="-100%"/>
            </a:gradFill>
            <a:ln cap="flat" cmpd="sng" w="1905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59" name="Google Shape;359;p28"/>
            <p:cNvSpPr/>
            <p:nvPr/>
          </p:nvSpPr>
          <p:spPr>
            <a:xfrm>
              <a:off x="6835140" y="1871291"/>
              <a:ext cx="3223363" cy="109728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Locally produced solar energy can serve as a community development strategy</a:t>
              </a:r>
              <a:endParaRPr b="0" i="0" sz="1400" u="none" cap="none" strike="noStrike">
                <a:solidFill>
                  <a:srgbClr val="000000"/>
                </a:solidFill>
                <a:latin typeface="Arial"/>
                <a:ea typeface="Arial"/>
                <a:cs typeface="Arial"/>
                <a:sym typeface="Arial"/>
              </a:endParaRPr>
            </a:p>
          </p:txBody>
        </p:sp>
        <p:sp>
          <p:nvSpPr>
            <p:cNvPr id="360" name="Google Shape;360;p28"/>
            <p:cNvSpPr/>
            <p:nvPr/>
          </p:nvSpPr>
          <p:spPr>
            <a:xfrm>
              <a:off x="6673487" y="1517998"/>
              <a:ext cx="3223363" cy="365760"/>
            </a:xfrm>
            <a:prstGeom prst="rect">
              <a:avLst/>
            </a:prstGeom>
            <a:gradFill>
              <a:gsLst>
                <a:gs pos="0">
                  <a:srgbClr val="FFC000"/>
                </a:gs>
                <a:gs pos="50000">
                  <a:srgbClr val="FFC000"/>
                </a:gs>
                <a:gs pos="100000">
                  <a:srgbClr val="B89E00"/>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Calibri"/>
                  <a:ea typeface="Calibri"/>
                  <a:cs typeface="Calibri"/>
                  <a:sym typeface="Calibri"/>
                </a:rPr>
                <a:t>Solar Energy</a:t>
              </a:r>
              <a:endParaRPr b="1" i="0" sz="1800" u="none" cap="none" strike="noStrike">
                <a:solidFill>
                  <a:schemeClr val="lt1"/>
                </a:solidFill>
                <a:latin typeface="Calibri"/>
                <a:ea typeface="Calibri"/>
                <a:cs typeface="Calibri"/>
                <a:sym typeface="Calibri"/>
              </a:endParaRPr>
            </a:p>
          </p:txBody>
        </p:sp>
      </p:grpSp>
      <p:grpSp>
        <p:nvGrpSpPr>
          <p:cNvPr id="361" name="Google Shape;361;p28"/>
          <p:cNvGrpSpPr/>
          <p:nvPr/>
        </p:nvGrpSpPr>
        <p:grpSpPr>
          <a:xfrm>
            <a:off x="3399451" y="4240576"/>
            <a:ext cx="6916548" cy="1463041"/>
            <a:chOff x="3314597" y="5029201"/>
            <a:chExt cx="6743906" cy="1463041"/>
          </a:xfrm>
        </p:grpSpPr>
        <p:sp>
          <p:nvSpPr>
            <p:cNvPr id="362" name="Google Shape;362;p28"/>
            <p:cNvSpPr/>
            <p:nvPr/>
          </p:nvSpPr>
          <p:spPr>
            <a:xfrm flipH="1" rot="10800000">
              <a:off x="3314597" y="5257800"/>
              <a:ext cx="2044492" cy="1099394"/>
            </a:xfrm>
            <a:custGeom>
              <a:rect b="b" l="l" r="r" t="t"/>
              <a:pathLst>
                <a:path extrusionOk="0" h="469" w="671">
                  <a:moveTo>
                    <a:pt x="667" y="247"/>
                  </a:moveTo>
                  <a:cubicBezTo>
                    <a:pt x="663" y="269"/>
                    <a:pt x="646" y="288"/>
                    <a:pt x="617" y="289"/>
                  </a:cubicBezTo>
                  <a:cubicBezTo>
                    <a:pt x="607" y="289"/>
                    <a:pt x="595" y="287"/>
                    <a:pt x="583" y="286"/>
                  </a:cubicBezTo>
                  <a:cubicBezTo>
                    <a:pt x="573" y="285"/>
                    <a:pt x="558" y="281"/>
                    <a:pt x="550" y="283"/>
                  </a:cubicBezTo>
                  <a:cubicBezTo>
                    <a:pt x="540" y="286"/>
                    <a:pt x="536" y="308"/>
                    <a:pt x="535" y="319"/>
                  </a:cubicBezTo>
                  <a:cubicBezTo>
                    <a:pt x="532" y="365"/>
                    <a:pt x="542" y="411"/>
                    <a:pt x="548" y="450"/>
                  </a:cubicBezTo>
                  <a:cubicBezTo>
                    <a:pt x="519" y="453"/>
                    <a:pt x="497" y="454"/>
                    <a:pt x="467" y="457"/>
                  </a:cubicBezTo>
                  <a:cubicBezTo>
                    <a:pt x="447" y="459"/>
                    <a:pt x="408" y="469"/>
                    <a:pt x="389" y="457"/>
                  </a:cubicBezTo>
                  <a:cubicBezTo>
                    <a:pt x="365" y="441"/>
                    <a:pt x="393" y="393"/>
                    <a:pt x="391" y="367"/>
                  </a:cubicBezTo>
                  <a:cubicBezTo>
                    <a:pt x="390" y="343"/>
                    <a:pt x="371" y="327"/>
                    <a:pt x="353" y="324"/>
                  </a:cubicBezTo>
                  <a:cubicBezTo>
                    <a:pt x="335" y="322"/>
                    <a:pt x="314" y="324"/>
                    <a:pt x="300" y="332"/>
                  </a:cubicBezTo>
                  <a:cubicBezTo>
                    <a:pt x="280" y="344"/>
                    <a:pt x="284" y="386"/>
                    <a:pt x="288" y="411"/>
                  </a:cubicBezTo>
                  <a:cubicBezTo>
                    <a:pt x="289" y="420"/>
                    <a:pt x="292" y="431"/>
                    <a:pt x="291" y="439"/>
                  </a:cubicBezTo>
                  <a:cubicBezTo>
                    <a:pt x="288" y="453"/>
                    <a:pt x="272" y="461"/>
                    <a:pt x="254" y="463"/>
                  </a:cubicBezTo>
                  <a:cubicBezTo>
                    <a:pt x="205" y="468"/>
                    <a:pt x="165" y="451"/>
                    <a:pt x="129" y="442"/>
                  </a:cubicBezTo>
                  <a:cubicBezTo>
                    <a:pt x="142" y="398"/>
                    <a:pt x="144" y="304"/>
                    <a:pt x="123" y="289"/>
                  </a:cubicBezTo>
                  <a:cubicBezTo>
                    <a:pt x="102" y="274"/>
                    <a:pt x="40" y="301"/>
                    <a:pt x="15" y="277"/>
                  </a:cubicBezTo>
                  <a:cubicBezTo>
                    <a:pt x="0" y="263"/>
                    <a:pt x="0" y="218"/>
                    <a:pt x="12" y="199"/>
                  </a:cubicBezTo>
                  <a:cubicBezTo>
                    <a:pt x="24" y="178"/>
                    <a:pt x="55" y="182"/>
                    <a:pt x="82" y="186"/>
                  </a:cubicBezTo>
                  <a:cubicBezTo>
                    <a:pt x="91" y="187"/>
                    <a:pt x="108" y="195"/>
                    <a:pt x="119" y="192"/>
                  </a:cubicBezTo>
                  <a:cubicBezTo>
                    <a:pt x="128" y="189"/>
                    <a:pt x="130" y="171"/>
                    <a:pt x="131" y="157"/>
                  </a:cubicBezTo>
                  <a:cubicBezTo>
                    <a:pt x="135" y="107"/>
                    <a:pt x="126" y="67"/>
                    <a:pt x="123" y="24"/>
                  </a:cubicBezTo>
                  <a:cubicBezTo>
                    <a:pt x="152" y="21"/>
                    <a:pt x="183" y="12"/>
                    <a:pt x="215" y="9"/>
                  </a:cubicBezTo>
                  <a:cubicBezTo>
                    <a:pt x="248" y="7"/>
                    <a:pt x="285" y="11"/>
                    <a:pt x="290" y="33"/>
                  </a:cubicBezTo>
                  <a:cubicBezTo>
                    <a:pt x="291" y="41"/>
                    <a:pt x="286" y="69"/>
                    <a:pt x="285" y="76"/>
                  </a:cubicBezTo>
                  <a:cubicBezTo>
                    <a:pt x="283" y="90"/>
                    <a:pt x="278" y="108"/>
                    <a:pt x="283" y="122"/>
                  </a:cubicBezTo>
                  <a:cubicBezTo>
                    <a:pt x="293" y="150"/>
                    <a:pt x="360" y="156"/>
                    <a:pt x="381" y="134"/>
                  </a:cubicBezTo>
                  <a:cubicBezTo>
                    <a:pt x="390" y="125"/>
                    <a:pt x="389" y="102"/>
                    <a:pt x="388" y="86"/>
                  </a:cubicBezTo>
                  <a:cubicBezTo>
                    <a:pt x="386" y="70"/>
                    <a:pt x="377" y="57"/>
                    <a:pt x="379" y="42"/>
                  </a:cubicBezTo>
                  <a:cubicBezTo>
                    <a:pt x="383" y="0"/>
                    <a:pt x="449" y="13"/>
                    <a:pt x="487" y="16"/>
                  </a:cubicBezTo>
                  <a:cubicBezTo>
                    <a:pt x="508" y="18"/>
                    <a:pt x="528" y="20"/>
                    <a:pt x="547" y="22"/>
                  </a:cubicBezTo>
                  <a:cubicBezTo>
                    <a:pt x="535" y="63"/>
                    <a:pt x="529" y="143"/>
                    <a:pt x="534" y="171"/>
                  </a:cubicBezTo>
                  <a:cubicBezTo>
                    <a:pt x="540" y="198"/>
                    <a:pt x="617" y="167"/>
                    <a:pt x="648" y="184"/>
                  </a:cubicBezTo>
                  <a:cubicBezTo>
                    <a:pt x="660" y="191"/>
                    <a:pt x="671" y="224"/>
                    <a:pt x="667" y="247"/>
                  </a:cubicBezTo>
                  <a:close/>
                </a:path>
              </a:pathLst>
            </a:custGeom>
            <a:gradFill>
              <a:gsLst>
                <a:gs pos="0">
                  <a:srgbClr val="953734"/>
                </a:gs>
                <a:gs pos="78000">
                  <a:srgbClr val="953734"/>
                </a:gs>
                <a:gs pos="100000">
                  <a:srgbClr val="632423"/>
                </a:gs>
              </a:gsLst>
              <a:lin ang="0" scaled="0"/>
            </a:gradFill>
            <a:ln cap="flat" cmpd="sng" w="1905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363" name="Google Shape;363;p28"/>
            <p:cNvGrpSpPr/>
            <p:nvPr/>
          </p:nvGrpSpPr>
          <p:grpSpPr>
            <a:xfrm>
              <a:off x="6835140" y="5029201"/>
              <a:ext cx="3223363" cy="1463041"/>
              <a:chOff x="5946058" y="3027785"/>
              <a:chExt cx="2479510" cy="1463041"/>
            </a:xfrm>
          </p:grpSpPr>
          <p:sp>
            <p:nvSpPr>
              <p:cNvPr id="364" name="Google Shape;364;p28"/>
              <p:cNvSpPr/>
              <p:nvPr/>
            </p:nvSpPr>
            <p:spPr>
              <a:xfrm>
                <a:off x="5946058" y="3027785"/>
                <a:ext cx="2479510" cy="365760"/>
              </a:xfrm>
              <a:prstGeom prst="rect">
                <a:avLst/>
              </a:prstGeom>
              <a:gradFill>
                <a:gsLst>
                  <a:gs pos="0">
                    <a:srgbClr val="953734"/>
                  </a:gs>
                  <a:gs pos="100000">
                    <a:srgbClr val="632423"/>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Calibri"/>
                    <a:ea typeface="Calibri"/>
                    <a:cs typeface="Calibri"/>
                    <a:sym typeface="Calibri"/>
                  </a:rPr>
                  <a:t>Trust</a:t>
                </a:r>
                <a:endParaRPr b="1" i="0" sz="1800" u="none" cap="none" strike="noStrike">
                  <a:solidFill>
                    <a:schemeClr val="lt1"/>
                  </a:solidFill>
                  <a:latin typeface="Calibri"/>
                  <a:ea typeface="Calibri"/>
                  <a:cs typeface="Calibri"/>
                  <a:sym typeface="Calibri"/>
                </a:endParaRPr>
              </a:p>
            </p:txBody>
          </p:sp>
          <p:sp>
            <p:nvSpPr>
              <p:cNvPr id="365" name="Google Shape;365;p28"/>
              <p:cNvSpPr/>
              <p:nvPr/>
            </p:nvSpPr>
            <p:spPr>
              <a:xfrm>
                <a:off x="5946058" y="3393546"/>
                <a:ext cx="2479510" cy="109728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Inter-organizational trust is needed for community based organizations to implement local solar energy production.</a:t>
                </a:r>
                <a:endParaRPr b="0" i="0" sz="1400" u="none" cap="none" strike="noStrike">
                  <a:solidFill>
                    <a:srgbClr val="000000"/>
                  </a:solidFill>
                  <a:latin typeface="Arial"/>
                  <a:ea typeface="Arial"/>
                  <a:cs typeface="Arial"/>
                  <a:sym typeface="Arial"/>
                </a:endParaRPr>
              </a:p>
            </p:txBody>
          </p:sp>
        </p:grpSp>
      </p:grpSp>
      <p:grpSp>
        <p:nvGrpSpPr>
          <p:cNvPr id="366" name="Google Shape;366;p28"/>
          <p:cNvGrpSpPr/>
          <p:nvPr/>
        </p:nvGrpSpPr>
        <p:grpSpPr>
          <a:xfrm>
            <a:off x="2891472" y="2392641"/>
            <a:ext cx="7424528" cy="1614614"/>
            <a:chOff x="2819298" y="3353878"/>
            <a:chExt cx="7239204" cy="1614614"/>
          </a:xfrm>
        </p:grpSpPr>
        <p:sp>
          <p:nvSpPr>
            <p:cNvPr id="367" name="Google Shape;367;p28"/>
            <p:cNvSpPr/>
            <p:nvPr/>
          </p:nvSpPr>
          <p:spPr>
            <a:xfrm flipH="1" rot="10800000">
              <a:off x="2819298" y="3505200"/>
              <a:ext cx="2721221" cy="1463292"/>
            </a:xfrm>
            <a:custGeom>
              <a:rect b="b" l="l" r="r" t="t"/>
              <a:pathLst>
                <a:path extrusionOk="0" h="469" w="671">
                  <a:moveTo>
                    <a:pt x="667" y="247"/>
                  </a:moveTo>
                  <a:cubicBezTo>
                    <a:pt x="663" y="269"/>
                    <a:pt x="646" y="288"/>
                    <a:pt x="617" y="289"/>
                  </a:cubicBezTo>
                  <a:cubicBezTo>
                    <a:pt x="607" y="289"/>
                    <a:pt x="595" y="287"/>
                    <a:pt x="583" y="286"/>
                  </a:cubicBezTo>
                  <a:cubicBezTo>
                    <a:pt x="573" y="285"/>
                    <a:pt x="558" y="281"/>
                    <a:pt x="550" y="283"/>
                  </a:cubicBezTo>
                  <a:cubicBezTo>
                    <a:pt x="540" y="286"/>
                    <a:pt x="536" y="308"/>
                    <a:pt x="535" y="319"/>
                  </a:cubicBezTo>
                  <a:cubicBezTo>
                    <a:pt x="532" y="365"/>
                    <a:pt x="542" y="411"/>
                    <a:pt x="548" y="450"/>
                  </a:cubicBezTo>
                  <a:cubicBezTo>
                    <a:pt x="519" y="453"/>
                    <a:pt x="497" y="454"/>
                    <a:pt x="467" y="457"/>
                  </a:cubicBezTo>
                  <a:cubicBezTo>
                    <a:pt x="447" y="459"/>
                    <a:pt x="408" y="469"/>
                    <a:pt x="389" y="457"/>
                  </a:cubicBezTo>
                  <a:cubicBezTo>
                    <a:pt x="365" y="441"/>
                    <a:pt x="393" y="393"/>
                    <a:pt x="391" y="367"/>
                  </a:cubicBezTo>
                  <a:cubicBezTo>
                    <a:pt x="390" y="343"/>
                    <a:pt x="371" y="327"/>
                    <a:pt x="353" y="324"/>
                  </a:cubicBezTo>
                  <a:cubicBezTo>
                    <a:pt x="335" y="322"/>
                    <a:pt x="314" y="324"/>
                    <a:pt x="300" y="332"/>
                  </a:cubicBezTo>
                  <a:cubicBezTo>
                    <a:pt x="280" y="344"/>
                    <a:pt x="284" y="386"/>
                    <a:pt x="288" y="411"/>
                  </a:cubicBezTo>
                  <a:cubicBezTo>
                    <a:pt x="289" y="420"/>
                    <a:pt x="292" y="431"/>
                    <a:pt x="291" y="439"/>
                  </a:cubicBezTo>
                  <a:cubicBezTo>
                    <a:pt x="288" y="453"/>
                    <a:pt x="272" y="461"/>
                    <a:pt x="254" y="463"/>
                  </a:cubicBezTo>
                  <a:cubicBezTo>
                    <a:pt x="205" y="468"/>
                    <a:pt x="165" y="451"/>
                    <a:pt x="129" y="442"/>
                  </a:cubicBezTo>
                  <a:cubicBezTo>
                    <a:pt x="142" y="398"/>
                    <a:pt x="144" y="304"/>
                    <a:pt x="123" y="289"/>
                  </a:cubicBezTo>
                  <a:cubicBezTo>
                    <a:pt x="102" y="274"/>
                    <a:pt x="40" y="301"/>
                    <a:pt x="15" y="277"/>
                  </a:cubicBezTo>
                  <a:cubicBezTo>
                    <a:pt x="0" y="263"/>
                    <a:pt x="0" y="218"/>
                    <a:pt x="12" y="199"/>
                  </a:cubicBezTo>
                  <a:cubicBezTo>
                    <a:pt x="24" y="178"/>
                    <a:pt x="55" y="182"/>
                    <a:pt x="82" y="186"/>
                  </a:cubicBezTo>
                  <a:cubicBezTo>
                    <a:pt x="91" y="187"/>
                    <a:pt x="108" y="195"/>
                    <a:pt x="119" y="192"/>
                  </a:cubicBezTo>
                  <a:cubicBezTo>
                    <a:pt x="128" y="189"/>
                    <a:pt x="130" y="171"/>
                    <a:pt x="131" y="157"/>
                  </a:cubicBezTo>
                  <a:cubicBezTo>
                    <a:pt x="135" y="107"/>
                    <a:pt x="126" y="67"/>
                    <a:pt x="123" y="24"/>
                  </a:cubicBezTo>
                  <a:cubicBezTo>
                    <a:pt x="152" y="21"/>
                    <a:pt x="183" y="12"/>
                    <a:pt x="215" y="9"/>
                  </a:cubicBezTo>
                  <a:cubicBezTo>
                    <a:pt x="248" y="7"/>
                    <a:pt x="285" y="11"/>
                    <a:pt x="290" y="33"/>
                  </a:cubicBezTo>
                  <a:cubicBezTo>
                    <a:pt x="291" y="41"/>
                    <a:pt x="286" y="69"/>
                    <a:pt x="285" y="76"/>
                  </a:cubicBezTo>
                  <a:cubicBezTo>
                    <a:pt x="283" y="90"/>
                    <a:pt x="278" y="108"/>
                    <a:pt x="283" y="122"/>
                  </a:cubicBezTo>
                  <a:cubicBezTo>
                    <a:pt x="293" y="150"/>
                    <a:pt x="360" y="156"/>
                    <a:pt x="381" y="134"/>
                  </a:cubicBezTo>
                  <a:cubicBezTo>
                    <a:pt x="390" y="125"/>
                    <a:pt x="389" y="102"/>
                    <a:pt x="388" y="86"/>
                  </a:cubicBezTo>
                  <a:cubicBezTo>
                    <a:pt x="386" y="70"/>
                    <a:pt x="377" y="57"/>
                    <a:pt x="379" y="42"/>
                  </a:cubicBezTo>
                  <a:cubicBezTo>
                    <a:pt x="383" y="0"/>
                    <a:pt x="449" y="13"/>
                    <a:pt x="487" y="16"/>
                  </a:cubicBezTo>
                  <a:cubicBezTo>
                    <a:pt x="508" y="18"/>
                    <a:pt x="528" y="20"/>
                    <a:pt x="547" y="22"/>
                  </a:cubicBezTo>
                  <a:cubicBezTo>
                    <a:pt x="535" y="63"/>
                    <a:pt x="529" y="143"/>
                    <a:pt x="534" y="171"/>
                  </a:cubicBezTo>
                  <a:cubicBezTo>
                    <a:pt x="540" y="198"/>
                    <a:pt x="617" y="167"/>
                    <a:pt x="648" y="184"/>
                  </a:cubicBezTo>
                  <a:cubicBezTo>
                    <a:pt x="660" y="191"/>
                    <a:pt x="671" y="224"/>
                    <a:pt x="667" y="247"/>
                  </a:cubicBezTo>
                  <a:close/>
                </a:path>
              </a:pathLst>
            </a:custGeom>
            <a:gradFill>
              <a:gsLst>
                <a:gs pos="0">
                  <a:srgbClr val="0000FF"/>
                </a:gs>
                <a:gs pos="15000">
                  <a:srgbClr val="0000FF"/>
                </a:gs>
                <a:gs pos="100000">
                  <a:srgbClr val="FFFFFF"/>
                </a:gs>
              </a:gsLst>
              <a:path path="circle">
                <a:fillToRect l="100%" t="100%"/>
              </a:path>
              <a:tileRect b="-100%" r="-100%"/>
            </a:gra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68" name="Google Shape;368;p28"/>
            <p:cNvSpPr/>
            <p:nvPr/>
          </p:nvSpPr>
          <p:spPr>
            <a:xfrm>
              <a:off x="6835139" y="3794762"/>
              <a:ext cx="3223363" cy="109728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Regulatory barriers make “community renewable energy” difficult.</a:t>
              </a:r>
              <a:endParaRPr b="0" i="0" sz="1400" u="none" cap="none" strike="noStrike">
                <a:solidFill>
                  <a:srgbClr val="000000"/>
                </a:solidFill>
                <a:latin typeface="Arial"/>
                <a:ea typeface="Arial"/>
                <a:cs typeface="Arial"/>
                <a:sym typeface="Arial"/>
              </a:endParaRPr>
            </a:p>
          </p:txBody>
        </p:sp>
        <p:sp>
          <p:nvSpPr>
            <p:cNvPr id="369" name="Google Shape;369;p28"/>
            <p:cNvSpPr/>
            <p:nvPr/>
          </p:nvSpPr>
          <p:spPr>
            <a:xfrm>
              <a:off x="6673487" y="3353878"/>
              <a:ext cx="3223363" cy="365760"/>
            </a:xfrm>
            <a:prstGeom prst="rect">
              <a:avLst/>
            </a:prstGeom>
            <a:gradFill>
              <a:gsLst>
                <a:gs pos="0">
                  <a:schemeClr val="accent1"/>
                </a:gs>
                <a:gs pos="100000">
                  <a:srgbClr val="366092"/>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Calibri"/>
                  <a:ea typeface="Calibri"/>
                  <a:cs typeface="Calibri"/>
                  <a:sym typeface="Calibri"/>
                </a:rPr>
                <a:t>Regulations</a:t>
              </a:r>
              <a:endParaRPr b="1" i="0" sz="1800" u="none" cap="none" strike="noStrike">
                <a:solidFill>
                  <a:schemeClr val="lt1"/>
                </a:solidFill>
                <a:latin typeface="Calibri"/>
                <a:ea typeface="Calibri"/>
                <a:cs typeface="Calibri"/>
                <a:sym typeface="Calibri"/>
              </a:endParaRPr>
            </a:p>
          </p:txBody>
        </p:sp>
      </p:grpSp>
      <p:sp>
        <p:nvSpPr>
          <p:cNvPr id="370" name="Google Shape;370;p28"/>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p>
            <a:pPr indent="0" lvl="0" marL="0" rtl="0" algn="r">
              <a:spcBef>
                <a:spcPts val="0"/>
              </a:spcBef>
              <a:spcAft>
                <a:spcPts val="0"/>
              </a:spcAft>
              <a:buClr>
                <a:srgbClr val="000000"/>
              </a:buClr>
              <a:buSzPts val="1300"/>
              <a:buFont typeface="Arial"/>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8" name="Shape 198"/>
        <p:cNvGrpSpPr/>
        <p:nvPr/>
      </p:nvGrpSpPr>
      <p:grpSpPr>
        <a:xfrm>
          <a:off x="0" y="0"/>
          <a:ext cx="0" cy="0"/>
          <a:chOff x="0" y="0"/>
          <a:chExt cx="0" cy="0"/>
        </a:xfrm>
      </p:grpSpPr>
      <p:sp>
        <p:nvSpPr>
          <p:cNvPr id="199" name="Google Shape;199;g5c5910c730_0_173"/>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p>
            <a:pPr indent="0" lvl="0" marL="0" rtl="0" algn="r">
              <a:spcBef>
                <a:spcPts val="0"/>
              </a:spcBef>
              <a:spcAft>
                <a:spcPts val="0"/>
              </a:spcAft>
              <a:buClr>
                <a:srgbClr val="000000"/>
              </a:buClr>
              <a:buSzPts val="1300"/>
              <a:buFont typeface="Arial"/>
              <a:buNone/>
            </a:pPr>
            <a:fld id="{00000000-1234-1234-1234-123412341234}" type="slidenum">
              <a:rPr lang="en-US"/>
              <a:t>‹#›</a:t>
            </a:fld>
            <a:endParaRPr/>
          </a:p>
        </p:txBody>
      </p:sp>
      <p:sp>
        <p:nvSpPr>
          <p:cNvPr id="200" name="Google Shape;200;g5c5910c730_0_173"/>
          <p:cNvSpPr txBox="1"/>
          <p:nvPr/>
        </p:nvSpPr>
        <p:spPr>
          <a:xfrm>
            <a:off x="69150" y="167350"/>
            <a:ext cx="12122700" cy="774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600"/>
              <a:t>Today’s Presenters</a:t>
            </a:r>
            <a:endParaRPr sz="3600"/>
          </a:p>
        </p:txBody>
      </p:sp>
      <p:pic>
        <p:nvPicPr>
          <p:cNvPr id="201" name="Google Shape;201;g5c5910c730_0_173"/>
          <p:cNvPicPr preferRelativeResize="0"/>
          <p:nvPr/>
        </p:nvPicPr>
        <p:blipFill>
          <a:blip r:embed="rId3">
            <a:alphaModFix/>
          </a:blip>
          <a:stretch>
            <a:fillRect/>
          </a:stretch>
        </p:blipFill>
        <p:spPr>
          <a:xfrm>
            <a:off x="3667873" y="842300"/>
            <a:ext cx="1644396" cy="2053450"/>
          </a:xfrm>
          <a:prstGeom prst="rect">
            <a:avLst/>
          </a:prstGeom>
          <a:noFill/>
          <a:ln>
            <a:noFill/>
          </a:ln>
        </p:spPr>
      </p:pic>
      <p:pic>
        <p:nvPicPr>
          <p:cNvPr id="202" name="Google Shape;202;g5c5910c730_0_173"/>
          <p:cNvPicPr preferRelativeResize="0"/>
          <p:nvPr/>
        </p:nvPicPr>
        <p:blipFill rotWithShape="1">
          <a:blip r:embed="rId4">
            <a:alphaModFix/>
          </a:blip>
          <a:srcRect b="55806" l="30153" r="16759" t="0"/>
          <a:stretch/>
        </p:blipFill>
        <p:spPr>
          <a:xfrm>
            <a:off x="6931000" y="842300"/>
            <a:ext cx="1644400" cy="2053454"/>
          </a:xfrm>
          <a:prstGeom prst="rect">
            <a:avLst/>
          </a:prstGeom>
          <a:noFill/>
          <a:ln>
            <a:noFill/>
          </a:ln>
        </p:spPr>
      </p:pic>
      <p:pic>
        <p:nvPicPr>
          <p:cNvPr id="203" name="Google Shape;203;g5c5910c730_0_173"/>
          <p:cNvPicPr preferRelativeResize="0"/>
          <p:nvPr/>
        </p:nvPicPr>
        <p:blipFill rotWithShape="1">
          <a:blip r:embed="rId5">
            <a:alphaModFix/>
          </a:blip>
          <a:srcRect b="43036" l="28145" r="26238" t="0"/>
          <a:stretch/>
        </p:blipFill>
        <p:spPr>
          <a:xfrm>
            <a:off x="3717698" y="3852525"/>
            <a:ext cx="1644400" cy="2053455"/>
          </a:xfrm>
          <a:prstGeom prst="rect">
            <a:avLst/>
          </a:prstGeom>
          <a:noFill/>
          <a:ln>
            <a:noFill/>
          </a:ln>
        </p:spPr>
      </p:pic>
      <p:pic>
        <p:nvPicPr>
          <p:cNvPr id="204" name="Google Shape;204;g5c5910c730_0_173"/>
          <p:cNvPicPr preferRelativeResize="0"/>
          <p:nvPr/>
        </p:nvPicPr>
        <p:blipFill rotWithShape="1">
          <a:blip r:embed="rId6">
            <a:alphaModFix/>
          </a:blip>
          <a:srcRect b="47215" l="28089" r="8530" t="2656"/>
          <a:stretch/>
        </p:blipFill>
        <p:spPr>
          <a:xfrm>
            <a:off x="7000148" y="3852525"/>
            <a:ext cx="1644400" cy="1959107"/>
          </a:xfrm>
          <a:prstGeom prst="rect">
            <a:avLst/>
          </a:prstGeom>
          <a:noFill/>
          <a:ln>
            <a:noFill/>
          </a:ln>
        </p:spPr>
      </p:pic>
      <p:sp>
        <p:nvSpPr>
          <p:cNvPr id="205" name="Google Shape;205;g5c5910c730_0_173"/>
          <p:cNvSpPr txBox="1"/>
          <p:nvPr/>
        </p:nvSpPr>
        <p:spPr>
          <a:xfrm>
            <a:off x="3170988" y="2838100"/>
            <a:ext cx="2925000" cy="288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800"/>
              <a:t>Laura Rigell</a:t>
            </a:r>
            <a:endParaRPr sz="1800"/>
          </a:p>
          <a:p>
            <a:pPr indent="0" lvl="0" marL="0" rtl="0" algn="ctr">
              <a:spcBef>
                <a:spcPts val="0"/>
              </a:spcBef>
              <a:spcAft>
                <a:spcPts val="0"/>
              </a:spcAft>
              <a:buNone/>
            </a:pPr>
            <a:r>
              <a:rPr lang="en-US" sz="1800"/>
              <a:t>Philadelphia Energy Authority</a:t>
            </a:r>
            <a:endParaRPr sz="1800"/>
          </a:p>
        </p:txBody>
      </p:sp>
      <p:sp>
        <p:nvSpPr>
          <p:cNvPr id="206" name="Google Shape;206;g5c5910c730_0_173"/>
          <p:cNvSpPr txBox="1"/>
          <p:nvPr/>
        </p:nvSpPr>
        <p:spPr>
          <a:xfrm>
            <a:off x="6749850" y="2895750"/>
            <a:ext cx="2006700" cy="438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800"/>
              <a:t>Ky Sanders</a:t>
            </a:r>
            <a:endParaRPr sz="1800"/>
          </a:p>
          <a:p>
            <a:pPr indent="0" lvl="0" marL="0" rtl="0" algn="ctr">
              <a:spcBef>
                <a:spcPts val="0"/>
              </a:spcBef>
              <a:spcAft>
                <a:spcPts val="0"/>
              </a:spcAft>
              <a:buNone/>
            </a:pPr>
            <a:r>
              <a:rPr lang="en-US" sz="1800"/>
              <a:t>Solar States</a:t>
            </a:r>
            <a:endParaRPr sz="1800"/>
          </a:p>
        </p:txBody>
      </p:sp>
      <p:sp>
        <p:nvSpPr>
          <p:cNvPr id="207" name="Google Shape;207;g5c5910c730_0_173"/>
          <p:cNvSpPr txBox="1"/>
          <p:nvPr/>
        </p:nvSpPr>
        <p:spPr>
          <a:xfrm>
            <a:off x="3243300" y="5905975"/>
            <a:ext cx="2593200" cy="438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800"/>
              <a:t>Chris Spahr</a:t>
            </a:r>
            <a:endParaRPr sz="1800"/>
          </a:p>
          <a:p>
            <a:pPr indent="0" lvl="0" marL="0" rtl="0" algn="ctr">
              <a:spcBef>
                <a:spcPts val="0"/>
              </a:spcBef>
              <a:spcAft>
                <a:spcPts val="0"/>
              </a:spcAft>
              <a:buNone/>
            </a:pPr>
            <a:r>
              <a:rPr lang="en-US" sz="1800"/>
              <a:t>Centennial Parkside CDC</a:t>
            </a:r>
            <a:endParaRPr sz="1800"/>
          </a:p>
        </p:txBody>
      </p:sp>
      <p:sp>
        <p:nvSpPr>
          <p:cNvPr id="208" name="Google Shape;208;g5c5910c730_0_173"/>
          <p:cNvSpPr txBox="1"/>
          <p:nvPr/>
        </p:nvSpPr>
        <p:spPr>
          <a:xfrm>
            <a:off x="6823425" y="5811625"/>
            <a:ext cx="2190000" cy="438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800"/>
              <a:t>Russell Hicks</a:t>
            </a:r>
            <a:endParaRPr sz="1800"/>
          </a:p>
          <a:p>
            <a:pPr indent="0" lvl="0" marL="0" rtl="0" algn="ctr">
              <a:spcBef>
                <a:spcPts val="0"/>
              </a:spcBef>
              <a:spcAft>
                <a:spcPts val="0"/>
              </a:spcAft>
              <a:buNone/>
            </a:pPr>
            <a:r>
              <a:rPr lang="en-US" sz="1800"/>
              <a:t>Ebony Suns Enterprises, LLC</a:t>
            </a:r>
            <a:endParaRPr sz="18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5" name="Shape 375"/>
        <p:cNvGrpSpPr/>
        <p:nvPr/>
      </p:nvGrpSpPr>
      <p:grpSpPr>
        <a:xfrm>
          <a:off x="0" y="0"/>
          <a:ext cx="0" cy="0"/>
          <a:chOff x="0" y="0"/>
          <a:chExt cx="0" cy="0"/>
        </a:xfrm>
      </p:grpSpPr>
      <p:pic>
        <p:nvPicPr>
          <p:cNvPr descr="logo-tall.png" id="376" name="Google Shape;376;p29"/>
          <p:cNvPicPr preferRelativeResize="0"/>
          <p:nvPr/>
        </p:nvPicPr>
        <p:blipFill rotWithShape="1">
          <a:blip r:embed="rId3">
            <a:alphaModFix/>
          </a:blip>
          <a:srcRect b="0" l="0" r="0" t="0"/>
          <a:stretch/>
        </p:blipFill>
        <p:spPr>
          <a:xfrm>
            <a:off x="5226058" y="525804"/>
            <a:ext cx="1739899" cy="1629707"/>
          </a:xfrm>
          <a:prstGeom prst="rect">
            <a:avLst/>
          </a:prstGeom>
          <a:noFill/>
          <a:ln>
            <a:noFill/>
          </a:ln>
        </p:spPr>
      </p:pic>
      <p:sp>
        <p:nvSpPr>
          <p:cNvPr id="377" name="Google Shape;377;p29"/>
          <p:cNvSpPr/>
          <p:nvPr/>
        </p:nvSpPr>
        <p:spPr>
          <a:xfrm>
            <a:off x="662294" y="3579278"/>
            <a:ext cx="2684601" cy="2336392"/>
          </a:xfrm>
          <a:prstGeom prst="ellipse">
            <a:avLst/>
          </a:prstGeom>
          <a:blipFill rotWithShape="1">
            <a:blip r:embed="rId4">
              <a:alphaModFix/>
            </a:blip>
            <a:stretch>
              <a:fillRect b="0" l="0" r="0" t="0"/>
            </a:stretch>
          </a:blipFill>
          <a:ln cap="flat" cmpd="sng" w="9525">
            <a:solidFill>
              <a:srgbClr val="4A7DBA"/>
            </a:solidFill>
            <a:prstDash val="solid"/>
            <a:round/>
            <a:headEnd len="sm" w="sm" type="none"/>
            <a:tailEnd len="sm" w="sm" type="none"/>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nvGrpSpPr>
          <p:cNvPr id="378" name="Google Shape;378;p29"/>
          <p:cNvGrpSpPr/>
          <p:nvPr/>
        </p:nvGrpSpPr>
        <p:grpSpPr>
          <a:xfrm>
            <a:off x="2507966" y="1266450"/>
            <a:ext cx="2501658" cy="2846338"/>
            <a:chOff x="2507966" y="1266450"/>
            <a:chExt cx="2501658" cy="2846338"/>
          </a:xfrm>
        </p:grpSpPr>
        <p:sp>
          <p:nvSpPr>
            <p:cNvPr id="379" name="Google Shape;379;p29"/>
            <p:cNvSpPr/>
            <p:nvPr/>
          </p:nvSpPr>
          <p:spPr>
            <a:xfrm rot="-3556228">
              <a:off x="2536106" y="1961304"/>
              <a:ext cx="2445378" cy="1456631"/>
            </a:xfrm>
            <a:prstGeom prst="leftArrow">
              <a:avLst>
                <a:gd fmla="val 50000" name="adj1"/>
                <a:gd fmla="val 50000" name="adj2"/>
              </a:avLst>
            </a:prstGeom>
            <a:noFill/>
            <a:ln cap="flat" cmpd="sng" w="9525">
              <a:solidFill>
                <a:schemeClr val="dk1"/>
              </a:solidFill>
              <a:prstDash val="solid"/>
              <a:round/>
              <a:headEnd len="sm" w="sm" type="none"/>
              <a:tailEnd len="sm" w="sm" type="none"/>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80" name="Google Shape;380;p29"/>
            <p:cNvSpPr/>
            <p:nvPr/>
          </p:nvSpPr>
          <p:spPr>
            <a:xfrm rot="1845026">
              <a:off x="3470895" y="1740342"/>
              <a:ext cx="801487" cy="153922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7200"/>
                <a:buFont typeface="Arial"/>
                <a:buNone/>
              </a:pPr>
              <a:r>
                <a:rPr b="1" i="0" lang="en-US" sz="7200" u="none" cap="none" strike="noStrike">
                  <a:solidFill>
                    <a:srgbClr val="008000"/>
                  </a:solidFill>
                  <a:latin typeface="Merriweather Sans"/>
                  <a:ea typeface="Merriweather Sans"/>
                  <a:cs typeface="Merriweather Sans"/>
                  <a:sym typeface="Merriweather Sans"/>
                </a:rPr>
                <a:t>$</a:t>
              </a:r>
              <a:endParaRPr b="0" i="0" sz="7200" u="none" cap="none" strike="noStrike">
                <a:solidFill>
                  <a:srgbClr val="008000"/>
                </a:solidFill>
                <a:latin typeface="Calibri"/>
                <a:ea typeface="Calibri"/>
                <a:cs typeface="Calibri"/>
                <a:sym typeface="Calibri"/>
              </a:endParaRPr>
            </a:p>
          </p:txBody>
        </p:sp>
      </p:grpSp>
      <p:grpSp>
        <p:nvGrpSpPr>
          <p:cNvPr id="381" name="Google Shape;381;p29"/>
          <p:cNvGrpSpPr/>
          <p:nvPr/>
        </p:nvGrpSpPr>
        <p:grpSpPr>
          <a:xfrm>
            <a:off x="6719337" y="2181923"/>
            <a:ext cx="2842821" cy="2663100"/>
            <a:chOff x="6719337" y="2181923"/>
            <a:chExt cx="2842821" cy="2663100"/>
          </a:xfrm>
        </p:grpSpPr>
        <p:sp>
          <p:nvSpPr>
            <p:cNvPr id="382" name="Google Shape;382;p29"/>
            <p:cNvSpPr/>
            <p:nvPr/>
          </p:nvSpPr>
          <p:spPr>
            <a:xfrm rot="2364669">
              <a:off x="6836559" y="2861727"/>
              <a:ext cx="2608378" cy="1303492"/>
            </a:xfrm>
            <a:prstGeom prst="leftArrow">
              <a:avLst>
                <a:gd fmla="val 50000" name="adj1"/>
                <a:gd fmla="val 50000" name="adj2"/>
              </a:avLst>
            </a:prstGeom>
            <a:solidFill>
              <a:schemeClr val="lt1"/>
            </a:solidFill>
            <a:ln cap="flat" cmpd="sng" w="9525">
              <a:solidFill>
                <a:schemeClr val="dk1"/>
              </a:solidFill>
              <a:prstDash val="solid"/>
              <a:round/>
              <a:headEnd len="sm" w="sm" type="none"/>
              <a:tailEnd len="sm" w="sm" type="none"/>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83" name="Google Shape;383;p29"/>
            <p:cNvSpPr/>
            <p:nvPr/>
          </p:nvSpPr>
          <p:spPr>
            <a:xfrm rot="-3121480">
              <a:off x="7810592" y="2946570"/>
              <a:ext cx="796168" cy="137839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7200"/>
                <a:buFont typeface="Arial"/>
                <a:buNone/>
              </a:pPr>
              <a:r>
                <a:rPr b="1" i="0" lang="en-US" sz="7200" u="none" cap="none" strike="noStrike">
                  <a:solidFill>
                    <a:srgbClr val="008000"/>
                  </a:solidFill>
                  <a:latin typeface="Merriweather Sans"/>
                  <a:ea typeface="Merriweather Sans"/>
                  <a:cs typeface="Merriweather Sans"/>
                  <a:sym typeface="Merriweather Sans"/>
                </a:rPr>
                <a:t>$</a:t>
              </a:r>
              <a:endParaRPr b="0" i="0" sz="7200" u="none" cap="none" strike="noStrike">
                <a:solidFill>
                  <a:srgbClr val="008000"/>
                </a:solidFill>
                <a:latin typeface="Calibri"/>
                <a:ea typeface="Calibri"/>
                <a:cs typeface="Calibri"/>
                <a:sym typeface="Calibri"/>
              </a:endParaRPr>
            </a:p>
          </p:txBody>
        </p:sp>
      </p:grpSp>
      <p:grpSp>
        <p:nvGrpSpPr>
          <p:cNvPr id="384" name="Google Shape;384;p29"/>
          <p:cNvGrpSpPr/>
          <p:nvPr/>
        </p:nvGrpSpPr>
        <p:grpSpPr>
          <a:xfrm>
            <a:off x="7567899" y="1343824"/>
            <a:ext cx="2697790" cy="2409203"/>
            <a:chOff x="7567899" y="1343824"/>
            <a:chExt cx="2697790" cy="2409203"/>
          </a:xfrm>
        </p:grpSpPr>
        <p:sp>
          <p:nvSpPr>
            <p:cNvPr id="385" name="Google Shape;385;p29"/>
            <p:cNvSpPr/>
            <p:nvPr/>
          </p:nvSpPr>
          <p:spPr>
            <a:xfrm rot="-8633900">
              <a:off x="7673189" y="1964440"/>
              <a:ext cx="2487210" cy="1167972"/>
            </a:xfrm>
            <a:prstGeom prst="leftArrow">
              <a:avLst>
                <a:gd fmla="val 50000" name="adj1"/>
                <a:gd fmla="val 50000" name="adj2"/>
              </a:avLst>
            </a:prstGeom>
            <a:solidFill>
              <a:schemeClr val="lt1"/>
            </a:solidFill>
            <a:ln cap="flat" cmpd="sng" w="9525">
              <a:solidFill>
                <a:schemeClr val="dk1"/>
              </a:solidFill>
              <a:prstDash val="solid"/>
              <a:round/>
              <a:headEnd len="sm" w="sm" type="none"/>
              <a:tailEnd len="sm" w="sm" type="none"/>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86" name="Google Shape;386;p29"/>
            <p:cNvSpPr/>
            <p:nvPr/>
          </p:nvSpPr>
          <p:spPr>
            <a:xfrm rot="-1032958">
              <a:off x="8399539" y="2098465"/>
              <a:ext cx="932888" cy="971441"/>
            </a:xfrm>
            <a:prstGeom prst="lightningBolt">
              <a:avLst/>
            </a:prstGeom>
            <a:solidFill>
              <a:srgbClr val="FFFF00"/>
            </a:solidFill>
            <a:ln cap="flat" cmpd="sng" w="9525">
              <a:solidFill>
                <a:schemeClr val="dk1"/>
              </a:solidFill>
              <a:prstDash val="solid"/>
              <a:round/>
              <a:headEnd len="sm" w="sm" type="none"/>
              <a:tailEnd len="sm" w="sm" type="none"/>
            </a:ln>
            <a:effectLst>
              <a:outerShdw blurRad="40000" rotWithShape="0" dir="5400000" dist="23000">
                <a:srgbClr val="000000">
                  <a:alpha val="34117"/>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FFFF00"/>
                </a:solidFill>
                <a:latin typeface="Calibri"/>
                <a:ea typeface="Calibri"/>
                <a:cs typeface="Calibri"/>
                <a:sym typeface="Calibri"/>
              </a:endParaRPr>
            </a:p>
          </p:txBody>
        </p:sp>
      </p:grpSp>
      <p:sp>
        <p:nvSpPr>
          <p:cNvPr id="387" name="Google Shape;387;p29"/>
          <p:cNvSpPr/>
          <p:nvPr/>
        </p:nvSpPr>
        <p:spPr>
          <a:xfrm>
            <a:off x="4914237" y="41744"/>
            <a:ext cx="2451491" cy="2527889"/>
          </a:xfrm>
          <a:prstGeom prst="ellipse">
            <a:avLst/>
          </a:prstGeom>
          <a:blipFill rotWithShape="1">
            <a:blip r:embed="rId5">
              <a:alphaModFix/>
            </a:blip>
            <a:stretch>
              <a:fillRect b="0" l="0" r="0" t="0"/>
            </a:stretch>
          </a:blipFill>
          <a:ln cap="flat" cmpd="sng" w="9525">
            <a:solidFill>
              <a:srgbClr val="4A7DBA"/>
            </a:solidFill>
            <a:prstDash val="solid"/>
            <a:round/>
            <a:headEnd len="sm" w="sm" type="none"/>
            <a:tailEnd len="sm" w="sm" type="none"/>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Drexel University.jpg" id="388" name="Google Shape;388;p29"/>
          <p:cNvPicPr preferRelativeResize="0"/>
          <p:nvPr/>
        </p:nvPicPr>
        <p:blipFill rotWithShape="1">
          <a:blip r:embed="rId6">
            <a:alphaModFix/>
          </a:blip>
          <a:srcRect b="0" l="0" r="0" t="0"/>
          <a:stretch/>
        </p:blipFill>
        <p:spPr>
          <a:xfrm>
            <a:off x="9527826" y="3494076"/>
            <a:ext cx="2483700" cy="2421600"/>
          </a:xfrm>
          <a:prstGeom prst="ellipse">
            <a:avLst/>
          </a:prstGeom>
          <a:noFill/>
          <a:ln cap="rnd" cmpd="sng" w="63500">
            <a:solidFill>
              <a:srgbClr val="333333"/>
            </a:solidFill>
            <a:prstDash val="solid"/>
            <a:round/>
            <a:headEnd len="sm" w="sm" type="none"/>
            <a:tailEnd len="sm" w="sm" type="none"/>
          </a:ln>
          <a:effectLst>
            <a:outerShdw blurRad="381000" sx="-80000" rotWithShape="0" dir="5400000" dist="292100" sy="-18000">
              <a:srgbClr val="000000">
                <a:alpha val="21176"/>
              </a:srgbClr>
            </a:outerShdw>
          </a:effectLst>
        </p:spPr>
      </p:pic>
      <p:sp>
        <p:nvSpPr>
          <p:cNvPr id="389" name="Google Shape;389;p29"/>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p>
            <a:pPr indent="0" lvl="0" marL="0" rtl="0" algn="r">
              <a:spcBef>
                <a:spcPts val="0"/>
              </a:spcBef>
              <a:spcAft>
                <a:spcPts val="0"/>
              </a:spcAft>
              <a:buClr>
                <a:srgbClr val="000000"/>
              </a:buClr>
              <a:buSzPts val="1300"/>
              <a:buFont typeface="Arial"/>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4"/>
                                        </p:tgtEl>
                                        <p:attrNameLst>
                                          <p:attrName>style.visibility</p:attrName>
                                        </p:attrNameLst>
                                      </p:cBhvr>
                                      <p:to>
                                        <p:strVal val="visible"/>
                                      </p:to>
                                    </p:set>
                                    <p:animEffect filter="fade" transition="in">
                                      <p:cBhvr>
                                        <p:cTn dur="1000"/>
                                        <p:tgtEl>
                                          <p:spTgt spid="38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1"/>
                                        </p:tgtEl>
                                        <p:attrNameLst>
                                          <p:attrName>style.visibility</p:attrName>
                                        </p:attrNameLst>
                                      </p:cBhvr>
                                      <p:to>
                                        <p:strVal val="visible"/>
                                      </p:to>
                                    </p:set>
                                    <p:animEffect filter="fade" transition="in">
                                      <p:cBhvr>
                                        <p:cTn dur="1000"/>
                                        <p:tgtEl>
                                          <p:spTgt spid="38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387"/>
                                        </p:tgtEl>
                                      </p:cBhvr>
                                    </p:animEffect>
                                    <p:set>
                                      <p:cBhvr>
                                        <p:cTn dur="1" fill="hold">
                                          <p:stCondLst>
                                            <p:cond delay="1000"/>
                                          </p:stCondLst>
                                        </p:cTn>
                                        <p:tgtEl>
                                          <p:spTgt spid="387"/>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8"/>
                                        </p:tgtEl>
                                        <p:attrNameLst>
                                          <p:attrName>style.visibility</p:attrName>
                                        </p:attrNameLst>
                                      </p:cBhvr>
                                      <p:to>
                                        <p:strVal val="visible"/>
                                      </p:to>
                                    </p:set>
                                    <p:animEffect filter="fade" transition="in">
                                      <p:cBhvr>
                                        <p:cTn dur="1000"/>
                                        <p:tgtEl>
                                          <p:spTgt spid="3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4" name="Shape 394"/>
        <p:cNvGrpSpPr/>
        <p:nvPr/>
      </p:nvGrpSpPr>
      <p:grpSpPr>
        <a:xfrm>
          <a:off x="0" y="0"/>
          <a:ext cx="0" cy="0"/>
          <a:chOff x="0" y="0"/>
          <a:chExt cx="0" cy="0"/>
        </a:xfrm>
      </p:grpSpPr>
      <p:pic>
        <p:nvPicPr>
          <p:cNvPr descr="Centennial Parkside CDC solar installations.jpg" id="395" name="Google Shape;395;p30"/>
          <p:cNvPicPr preferRelativeResize="0"/>
          <p:nvPr/>
        </p:nvPicPr>
        <p:blipFill rotWithShape="1">
          <a:blip r:embed="rId3">
            <a:alphaModFix/>
          </a:blip>
          <a:srcRect b="0" l="0" r="0" t="0"/>
          <a:stretch/>
        </p:blipFill>
        <p:spPr>
          <a:xfrm>
            <a:off x="0" y="-74225"/>
            <a:ext cx="12123176" cy="6194799"/>
          </a:xfrm>
          <a:prstGeom prst="rect">
            <a:avLst/>
          </a:prstGeom>
          <a:noFill/>
          <a:ln>
            <a:noFill/>
          </a:ln>
        </p:spPr>
      </p:pic>
      <p:sp>
        <p:nvSpPr>
          <p:cNvPr id="396" name="Google Shape;396;p30"/>
          <p:cNvSpPr txBox="1"/>
          <p:nvPr/>
        </p:nvSpPr>
        <p:spPr>
          <a:xfrm>
            <a:off x="7294980" y="3939845"/>
            <a:ext cx="3630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Calibri"/>
                <a:ea typeface="Calibri"/>
                <a:cs typeface="Calibri"/>
                <a:sym typeface="Calibri"/>
              </a:rPr>
              <a:t>1</a:t>
            </a:r>
            <a:endParaRPr b="1" i="0" sz="1800" u="none" cap="none" strike="noStrike">
              <a:solidFill>
                <a:schemeClr val="lt1"/>
              </a:solidFill>
              <a:latin typeface="Calibri"/>
              <a:ea typeface="Calibri"/>
              <a:cs typeface="Calibri"/>
              <a:sym typeface="Calibri"/>
            </a:endParaRPr>
          </a:p>
        </p:txBody>
      </p:sp>
      <p:sp>
        <p:nvSpPr>
          <p:cNvPr id="397" name="Google Shape;397;p30"/>
          <p:cNvSpPr txBox="1"/>
          <p:nvPr/>
        </p:nvSpPr>
        <p:spPr>
          <a:xfrm>
            <a:off x="8387110" y="4309142"/>
            <a:ext cx="2883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FFFFFF"/>
                </a:solidFill>
                <a:latin typeface="Calibri"/>
                <a:ea typeface="Calibri"/>
                <a:cs typeface="Calibri"/>
                <a:sym typeface="Calibri"/>
              </a:rPr>
              <a:t>2</a:t>
            </a:r>
            <a:endParaRPr b="1" i="0" sz="1800" u="none" cap="none" strike="noStrike">
              <a:solidFill>
                <a:srgbClr val="FFFFFF"/>
              </a:solidFill>
              <a:latin typeface="Calibri"/>
              <a:ea typeface="Calibri"/>
              <a:cs typeface="Calibri"/>
              <a:sym typeface="Calibri"/>
            </a:endParaRPr>
          </a:p>
        </p:txBody>
      </p:sp>
      <p:sp>
        <p:nvSpPr>
          <p:cNvPr id="398" name="Google Shape;398;p30"/>
          <p:cNvSpPr txBox="1"/>
          <p:nvPr/>
        </p:nvSpPr>
        <p:spPr>
          <a:xfrm>
            <a:off x="2522662" y="1317815"/>
            <a:ext cx="138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FFFFFF"/>
                </a:solidFill>
                <a:latin typeface="Calibri"/>
                <a:ea typeface="Calibri"/>
                <a:cs typeface="Calibri"/>
                <a:sym typeface="Calibri"/>
              </a:rPr>
              <a:t>3</a:t>
            </a:r>
            <a:endParaRPr b="1" i="0" sz="1800" u="none" cap="none" strike="noStrike">
              <a:solidFill>
                <a:srgbClr val="FFFFFF"/>
              </a:solidFill>
              <a:latin typeface="Calibri"/>
              <a:ea typeface="Calibri"/>
              <a:cs typeface="Calibri"/>
              <a:sym typeface="Calibri"/>
            </a:endParaRPr>
          </a:p>
        </p:txBody>
      </p:sp>
      <p:sp>
        <p:nvSpPr>
          <p:cNvPr id="399" name="Google Shape;399;p30"/>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p>
            <a:pPr indent="0" lvl="0" marL="0" rtl="0" algn="r">
              <a:spcBef>
                <a:spcPts val="0"/>
              </a:spcBef>
              <a:spcAft>
                <a:spcPts val="0"/>
              </a:spcAft>
              <a:buClr>
                <a:srgbClr val="000000"/>
              </a:buClr>
              <a:buSzPts val="1300"/>
              <a:buFont typeface="Arial"/>
              <a:buNone/>
            </a:pPr>
            <a:fld id="{00000000-1234-1234-1234-123412341234}" type="slidenum">
              <a:rPr lang="en-US"/>
              <a:t>‹#›</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4" name="Shape 404"/>
        <p:cNvGrpSpPr/>
        <p:nvPr/>
      </p:nvGrpSpPr>
      <p:grpSpPr>
        <a:xfrm>
          <a:off x="0" y="0"/>
          <a:ext cx="0" cy="0"/>
          <a:chOff x="0" y="0"/>
          <a:chExt cx="0" cy="0"/>
        </a:xfrm>
      </p:grpSpPr>
      <p:grpSp>
        <p:nvGrpSpPr>
          <p:cNvPr id="405" name="Google Shape;405;p31"/>
          <p:cNvGrpSpPr/>
          <p:nvPr/>
        </p:nvGrpSpPr>
        <p:grpSpPr>
          <a:xfrm>
            <a:off x="408" y="713600"/>
            <a:ext cx="12206290" cy="5276834"/>
            <a:chOff x="732296" y="713588"/>
            <a:chExt cx="10044676" cy="6077201"/>
          </a:xfrm>
        </p:grpSpPr>
        <p:sp>
          <p:nvSpPr>
            <p:cNvPr id="406" name="Google Shape;406;p31"/>
            <p:cNvSpPr/>
            <p:nvPr/>
          </p:nvSpPr>
          <p:spPr>
            <a:xfrm>
              <a:off x="1250928" y="867692"/>
              <a:ext cx="9490960" cy="590326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07" name="Google Shape;407;p31"/>
            <p:cNvSpPr/>
            <p:nvPr/>
          </p:nvSpPr>
          <p:spPr>
            <a:xfrm>
              <a:off x="732296" y="713588"/>
              <a:ext cx="10044676" cy="6077201"/>
            </a:xfrm>
            <a:prstGeom prst="rect">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08" name="Google Shape;408;p31"/>
            <p:cNvSpPr/>
            <p:nvPr/>
          </p:nvSpPr>
          <p:spPr>
            <a:xfrm>
              <a:off x="1830575" y="884476"/>
              <a:ext cx="1160820" cy="163259"/>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FFFFFF"/>
                  </a:solidFill>
                  <a:latin typeface="Calibri"/>
                  <a:ea typeface="Calibri"/>
                  <a:cs typeface="Calibri"/>
                  <a:sym typeface="Calibri"/>
                </a:rPr>
                <a:t>Community Solar LLC</a:t>
              </a:r>
              <a:endParaRPr b="0" i="0" sz="1800" u="none" cap="none" strike="noStrike">
                <a:solidFill>
                  <a:srgbClr val="000000"/>
                </a:solidFill>
                <a:latin typeface="Arial"/>
                <a:ea typeface="Arial"/>
                <a:cs typeface="Arial"/>
                <a:sym typeface="Arial"/>
              </a:endParaRPr>
            </a:p>
          </p:txBody>
        </p:sp>
        <p:sp>
          <p:nvSpPr>
            <p:cNvPr id="409" name="Google Shape;409;p31"/>
            <p:cNvSpPr/>
            <p:nvPr/>
          </p:nvSpPr>
          <p:spPr>
            <a:xfrm>
              <a:off x="1830575" y="1058415"/>
              <a:ext cx="2298759" cy="163259"/>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FFFFFF"/>
                  </a:solidFill>
                  <a:latin typeface="Calibri"/>
                  <a:ea typeface="Calibri"/>
                  <a:cs typeface="Calibri"/>
                  <a:sym typeface="Calibri"/>
                </a:rPr>
                <a:t>Philadelphia Zoo &amp; Please Touch Museum</a:t>
              </a:r>
              <a:endParaRPr b="0" i="0" sz="1800" u="none" cap="none" strike="noStrike">
                <a:solidFill>
                  <a:srgbClr val="000000"/>
                </a:solidFill>
                <a:latin typeface="Arial"/>
                <a:ea typeface="Arial"/>
                <a:cs typeface="Arial"/>
                <a:sym typeface="Arial"/>
              </a:endParaRPr>
            </a:p>
          </p:txBody>
        </p:sp>
        <p:sp>
          <p:nvSpPr>
            <p:cNvPr id="410" name="Google Shape;410;p31"/>
            <p:cNvSpPr/>
            <p:nvPr/>
          </p:nvSpPr>
          <p:spPr>
            <a:xfrm>
              <a:off x="1830575" y="1232355"/>
              <a:ext cx="1377425" cy="163259"/>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FFFFFF"/>
                  </a:solidFill>
                  <a:latin typeface="Calibri"/>
                  <a:ea typeface="Calibri"/>
                  <a:cs typeface="Calibri"/>
                  <a:sym typeface="Calibri"/>
                </a:rPr>
                <a:t>Centennial Parkside CDC </a:t>
              </a:r>
              <a:endParaRPr b="0" i="0" sz="1800" u="none" cap="none" strike="noStrike">
                <a:solidFill>
                  <a:srgbClr val="000000"/>
                </a:solidFill>
                <a:latin typeface="Arial"/>
                <a:ea typeface="Arial"/>
                <a:cs typeface="Arial"/>
                <a:sym typeface="Arial"/>
              </a:endParaRPr>
            </a:p>
          </p:txBody>
        </p:sp>
        <p:sp>
          <p:nvSpPr>
            <p:cNvPr id="411" name="Google Shape;411;p31"/>
            <p:cNvSpPr/>
            <p:nvPr/>
          </p:nvSpPr>
          <p:spPr>
            <a:xfrm>
              <a:off x="1830575" y="1578708"/>
              <a:ext cx="1301155" cy="163259"/>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FFFFFF"/>
                  </a:solidFill>
                  <a:latin typeface="Calibri"/>
                  <a:ea typeface="Calibri"/>
                  <a:cs typeface="Calibri"/>
                  <a:sym typeface="Calibri"/>
                </a:rPr>
                <a:t>The Reinvestment Fund</a:t>
              </a:r>
              <a:endParaRPr b="0" i="0" sz="1800" u="none" cap="none" strike="noStrike">
                <a:solidFill>
                  <a:srgbClr val="000000"/>
                </a:solidFill>
                <a:latin typeface="Arial"/>
                <a:ea typeface="Arial"/>
                <a:cs typeface="Arial"/>
                <a:sym typeface="Arial"/>
              </a:endParaRPr>
            </a:p>
          </p:txBody>
        </p:sp>
        <p:sp>
          <p:nvSpPr>
            <p:cNvPr id="412" name="Google Shape;412;p31"/>
            <p:cNvSpPr/>
            <p:nvPr/>
          </p:nvSpPr>
          <p:spPr>
            <a:xfrm>
              <a:off x="1830575" y="1752647"/>
              <a:ext cx="729135" cy="163259"/>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FFFFFF"/>
                  </a:solidFill>
                  <a:latin typeface="Calibri"/>
                  <a:ea typeface="Calibri"/>
                  <a:cs typeface="Calibri"/>
                  <a:sym typeface="Calibri"/>
                </a:rPr>
                <a:t>Foundation X</a:t>
              </a:r>
              <a:endParaRPr b="0" i="0" sz="1800" u="none" cap="none" strike="noStrike">
                <a:solidFill>
                  <a:srgbClr val="000000"/>
                </a:solidFill>
                <a:latin typeface="Arial"/>
                <a:ea typeface="Arial"/>
                <a:cs typeface="Arial"/>
                <a:sym typeface="Arial"/>
              </a:endParaRPr>
            </a:p>
          </p:txBody>
        </p:sp>
        <p:sp>
          <p:nvSpPr>
            <p:cNvPr id="413" name="Google Shape;413;p31"/>
            <p:cNvSpPr/>
            <p:nvPr/>
          </p:nvSpPr>
          <p:spPr>
            <a:xfrm>
              <a:off x="1250928" y="867692"/>
              <a:ext cx="9152" cy="1526"/>
            </a:xfrm>
            <a:prstGeom prst="rect">
              <a:avLst/>
            </a:prstGeom>
            <a:solidFill>
              <a:srgbClr val="D4D4D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14" name="Google Shape;414;p31"/>
            <p:cNvSpPr/>
            <p:nvPr/>
          </p:nvSpPr>
          <p:spPr>
            <a:xfrm>
              <a:off x="1804643" y="867692"/>
              <a:ext cx="9152" cy="1526"/>
            </a:xfrm>
            <a:prstGeom prst="rect">
              <a:avLst/>
            </a:prstGeom>
            <a:solidFill>
              <a:srgbClr val="D4D4D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15" name="Google Shape;415;p31"/>
            <p:cNvSpPr/>
            <p:nvPr/>
          </p:nvSpPr>
          <p:spPr>
            <a:xfrm>
              <a:off x="2359884" y="867692"/>
              <a:ext cx="7627" cy="1526"/>
            </a:xfrm>
            <a:prstGeom prst="rect">
              <a:avLst/>
            </a:prstGeom>
            <a:solidFill>
              <a:srgbClr val="D4D4D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16" name="Google Shape;416;p31"/>
            <p:cNvSpPr/>
            <p:nvPr/>
          </p:nvSpPr>
          <p:spPr>
            <a:xfrm>
              <a:off x="2913600" y="867692"/>
              <a:ext cx="9152" cy="1526"/>
            </a:xfrm>
            <a:prstGeom prst="rect">
              <a:avLst/>
            </a:prstGeom>
            <a:solidFill>
              <a:srgbClr val="D4D4D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17" name="Google Shape;417;p31"/>
            <p:cNvSpPr/>
            <p:nvPr/>
          </p:nvSpPr>
          <p:spPr>
            <a:xfrm>
              <a:off x="3528331" y="867692"/>
              <a:ext cx="9152" cy="1526"/>
            </a:xfrm>
            <a:prstGeom prst="rect">
              <a:avLst/>
            </a:prstGeom>
            <a:solidFill>
              <a:srgbClr val="D4D4D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18" name="Google Shape;418;p31"/>
            <p:cNvSpPr/>
            <p:nvPr/>
          </p:nvSpPr>
          <p:spPr>
            <a:xfrm>
              <a:off x="4082047" y="867692"/>
              <a:ext cx="9152" cy="1526"/>
            </a:xfrm>
            <a:prstGeom prst="rect">
              <a:avLst/>
            </a:prstGeom>
            <a:solidFill>
              <a:srgbClr val="D4D4D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19" name="Google Shape;419;p31"/>
            <p:cNvSpPr/>
            <p:nvPr/>
          </p:nvSpPr>
          <p:spPr>
            <a:xfrm>
              <a:off x="4637288" y="867692"/>
              <a:ext cx="7627" cy="1526"/>
            </a:xfrm>
            <a:prstGeom prst="rect">
              <a:avLst/>
            </a:prstGeom>
            <a:solidFill>
              <a:srgbClr val="D4D4D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20" name="Google Shape;420;p31"/>
            <p:cNvSpPr/>
            <p:nvPr/>
          </p:nvSpPr>
          <p:spPr>
            <a:xfrm>
              <a:off x="5191003" y="867692"/>
              <a:ext cx="9152" cy="1526"/>
            </a:xfrm>
            <a:prstGeom prst="rect">
              <a:avLst/>
            </a:prstGeom>
            <a:solidFill>
              <a:srgbClr val="D4D4D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21" name="Google Shape;421;p31"/>
            <p:cNvSpPr/>
            <p:nvPr/>
          </p:nvSpPr>
          <p:spPr>
            <a:xfrm>
              <a:off x="5744719" y="867692"/>
              <a:ext cx="9152" cy="1526"/>
            </a:xfrm>
            <a:prstGeom prst="rect">
              <a:avLst/>
            </a:prstGeom>
            <a:solidFill>
              <a:srgbClr val="D4D4D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22" name="Google Shape;422;p31"/>
            <p:cNvSpPr/>
            <p:nvPr/>
          </p:nvSpPr>
          <p:spPr>
            <a:xfrm>
              <a:off x="6299960" y="867692"/>
              <a:ext cx="7627" cy="1526"/>
            </a:xfrm>
            <a:prstGeom prst="rect">
              <a:avLst/>
            </a:prstGeom>
            <a:solidFill>
              <a:srgbClr val="D4D4D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23" name="Google Shape;423;p31"/>
            <p:cNvSpPr/>
            <p:nvPr/>
          </p:nvSpPr>
          <p:spPr>
            <a:xfrm>
              <a:off x="6853676" y="867692"/>
              <a:ext cx="9152" cy="1526"/>
            </a:xfrm>
            <a:prstGeom prst="rect">
              <a:avLst/>
            </a:prstGeom>
            <a:solidFill>
              <a:srgbClr val="D4D4D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24" name="Google Shape;424;p31"/>
            <p:cNvSpPr/>
            <p:nvPr/>
          </p:nvSpPr>
          <p:spPr>
            <a:xfrm>
              <a:off x="7407391" y="867692"/>
              <a:ext cx="9152" cy="1526"/>
            </a:xfrm>
            <a:prstGeom prst="rect">
              <a:avLst/>
            </a:prstGeom>
            <a:solidFill>
              <a:srgbClr val="D4D4D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25" name="Google Shape;425;p31"/>
            <p:cNvSpPr/>
            <p:nvPr/>
          </p:nvSpPr>
          <p:spPr>
            <a:xfrm>
              <a:off x="7962632" y="867692"/>
              <a:ext cx="7627" cy="1526"/>
            </a:xfrm>
            <a:prstGeom prst="rect">
              <a:avLst/>
            </a:prstGeom>
            <a:solidFill>
              <a:srgbClr val="D4D4D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26" name="Google Shape;426;p31"/>
            <p:cNvSpPr/>
            <p:nvPr/>
          </p:nvSpPr>
          <p:spPr>
            <a:xfrm>
              <a:off x="8516348" y="867692"/>
              <a:ext cx="9152" cy="1526"/>
            </a:xfrm>
            <a:prstGeom prst="rect">
              <a:avLst/>
            </a:prstGeom>
            <a:solidFill>
              <a:srgbClr val="D4D4D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27" name="Google Shape;427;p31"/>
            <p:cNvSpPr/>
            <p:nvPr/>
          </p:nvSpPr>
          <p:spPr>
            <a:xfrm>
              <a:off x="9070064" y="867692"/>
              <a:ext cx="9152" cy="1526"/>
            </a:xfrm>
            <a:prstGeom prst="rect">
              <a:avLst/>
            </a:prstGeom>
            <a:solidFill>
              <a:srgbClr val="D4D4D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28" name="Google Shape;428;p31"/>
            <p:cNvSpPr/>
            <p:nvPr/>
          </p:nvSpPr>
          <p:spPr>
            <a:xfrm>
              <a:off x="9625305" y="867692"/>
              <a:ext cx="7627" cy="1526"/>
            </a:xfrm>
            <a:prstGeom prst="rect">
              <a:avLst/>
            </a:prstGeom>
            <a:solidFill>
              <a:srgbClr val="D4D4D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29" name="Google Shape;429;p31"/>
            <p:cNvSpPr/>
            <p:nvPr/>
          </p:nvSpPr>
          <p:spPr>
            <a:xfrm>
              <a:off x="10179020" y="867692"/>
              <a:ext cx="9152" cy="1526"/>
            </a:xfrm>
            <a:prstGeom prst="rect">
              <a:avLst/>
            </a:prstGeom>
            <a:solidFill>
              <a:srgbClr val="D4D4D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30" name="Google Shape;430;p31"/>
            <p:cNvSpPr/>
            <p:nvPr/>
          </p:nvSpPr>
          <p:spPr>
            <a:xfrm>
              <a:off x="10732736" y="867692"/>
              <a:ext cx="9152" cy="1526"/>
            </a:xfrm>
            <a:prstGeom prst="rect">
              <a:avLst/>
            </a:prstGeom>
            <a:solidFill>
              <a:srgbClr val="D4D4D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431" name="Google Shape;431;p31"/>
            <p:cNvPicPr preferRelativeResize="0"/>
            <p:nvPr/>
          </p:nvPicPr>
          <p:blipFill rotWithShape="1">
            <a:blip r:embed="rId3">
              <a:alphaModFix/>
            </a:blip>
            <a:srcRect b="0" l="0" r="0" t="0"/>
            <a:stretch/>
          </p:blipFill>
          <p:spPr>
            <a:xfrm>
              <a:off x="4628135" y="3276907"/>
              <a:ext cx="2008935" cy="945987"/>
            </a:xfrm>
            <a:prstGeom prst="rect">
              <a:avLst/>
            </a:prstGeom>
            <a:noFill/>
            <a:ln>
              <a:noFill/>
            </a:ln>
          </p:spPr>
        </p:pic>
        <p:sp>
          <p:nvSpPr>
            <p:cNvPr id="432" name="Google Shape;432;p31"/>
            <p:cNvSpPr/>
            <p:nvPr/>
          </p:nvSpPr>
          <p:spPr>
            <a:xfrm>
              <a:off x="4718133" y="3617149"/>
              <a:ext cx="1909800" cy="2655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Community Solar LLC</a:t>
              </a:r>
              <a:endParaRPr b="0" i="0" sz="3200" u="none" cap="none" strike="noStrike">
                <a:solidFill>
                  <a:srgbClr val="000000"/>
                </a:solidFill>
                <a:latin typeface="Arial"/>
                <a:ea typeface="Arial"/>
                <a:cs typeface="Arial"/>
                <a:sym typeface="Arial"/>
              </a:endParaRPr>
            </a:p>
          </p:txBody>
        </p:sp>
        <p:sp>
          <p:nvSpPr>
            <p:cNvPr id="433" name="Google Shape;433;p31"/>
            <p:cNvSpPr/>
            <p:nvPr/>
          </p:nvSpPr>
          <p:spPr>
            <a:xfrm>
              <a:off x="3130205" y="3502723"/>
              <a:ext cx="1508608" cy="70186"/>
            </a:xfrm>
            <a:custGeom>
              <a:rect b="b" l="l" r="r" t="t"/>
              <a:pathLst>
                <a:path extrusionOk="0" h="46" w="989">
                  <a:moveTo>
                    <a:pt x="0" y="26"/>
                  </a:moveTo>
                  <a:lnTo>
                    <a:pt x="951" y="26"/>
                  </a:lnTo>
                  <a:lnTo>
                    <a:pt x="951" y="20"/>
                  </a:lnTo>
                  <a:lnTo>
                    <a:pt x="0" y="20"/>
                  </a:lnTo>
                  <a:lnTo>
                    <a:pt x="0" y="26"/>
                  </a:lnTo>
                  <a:close/>
                  <a:moveTo>
                    <a:pt x="943" y="46"/>
                  </a:moveTo>
                  <a:lnTo>
                    <a:pt x="989" y="23"/>
                  </a:lnTo>
                  <a:lnTo>
                    <a:pt x="943" y="0"/>
                  </a:lnTo>
                  <a:lnTo>
                    <a:pt x="943" y="46"/>
                  </a:lnTo>
                  <a:close/>
                </a:path>
              </a:pathLst>
            </a:custGeom>
            <a:solidFill>
              <a:srgbClr val="000000"/>
            </a:solidFill>
            <a:ln cap="flat" cmpd="sng" w="9525">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434" name="Google Shape;434;p31"/>
            <p:cNvPicPr preferRelativeResize="0"/>
            <p:nvPr/>
          </p:nvPicPr>
          <p:blipFill rotWithShape="1">
            <a:blip r:embed="rId4">
              <a:alphaModFix/>
            </a:blip>
            <a:srcRect b="0" l="0" r="0" t="0"/>
            <a:stretch/>
          </p:blipFill>
          <p:spPr>
            <a:xfrm>
              <a:off x="8290591" y="3217401"/>
              <a:ext cx="1793856" cy="1031431"/>
            </a:xfrm>
            <a:prstGeom prst="rect">
              <a:avLst/>
            </a:prstGeom>
            <a:noFill/>
            <a:ln>
              <a:noFill/>
            </a:ln>
          </p:spPr>
        </p:pic>
        <p:sp>
          <p:nvSpPr>
            <p:cNvPr id="435" name="Google Shape;435;p31"/>
            <p:cNvSpPr/>
            <p:nvPr/>
          </p:nvSpPr>
          <p:spPr>
            <a:xfrm>
              <a:off x="8318048" y="3502723"/>
              <a:ext cx="1641317" cy="532499"/>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Centennial Parkside CDC </a:t>
              </a:r>
              <a:endParaRPr b="0" i="0" sz="1800" u="none" cap="none" strike="noStrike">
                <a:solidFill>
                  <a:srgbClr val="000000"/>
                </a:solidFill>
                <a:latin typeface="Arial"/>
                <a:ea typeface="Arial"/>
                <a:cs typeface="Arial"/>
                <a:sym typeface="Arial"/>
              </a:endParaRPr>
            </a:p>
          </p:txBody>
        </p:sp>
        <p:sp>
          <p:nvSpPr>
            <p:cNvPr id="436" name="Google Shape;436;p31"/>
            <p:cNvSpPr/>
            <p:nvPr/>
          </p:nvSpPr>
          <p:spPr>
            <a:xfrm>
              <a:off x="6620291" y="3556125"/>
              <a:ext cx="1688604" cy="68660"/>
            </a:xfrm>
            <a:custGeom>
              <a:rect b="b" l="l" r="r" t="t"/>
              <a:pathLst>
                <a:path extrusionOk="0" h="45" w="1107">
                  <a:moveTo>
                    <a:pt x="1107" y="29"/>
                  </a:moveTo>
                  <a:lnTo>
                    <a:pt x="38" y="25"/>
                  </a:lnTo>
                  <a:lnTo>
                    <a:pt x="38" y="19"/>
                  </a:lnTo>
                  <a:lnTo>
                    <a:pt x="1107" y="23"/>
                  </a:lnTo>
                  <a:lnTo>
                    <a:pt x="1107" y="29"/>
                  </a:lnTo>
                  <a:close/>
                  <a:moveTo>
                    <a:pt x="45" y="45"/>
                  </a:moveTo>
                  <a:lnTo>
                    <a:pt x="0" y="22"/>
                  </a:lnTo>
                  <a:lnTo>
                    <a:pt x="46" y="0"/>
                  </a:lnTo>
                  <a:lnTo>
                    <a:pt x="45" y="45"/>
                  </a:lnTo>
                  <a:close/>
                </a:path>
              </a:pathLst>
            </a:custGeom>
            <a:solidFill>
              <a:srgbClr val="000000"/>
            </a:solidFill>
            <a:ln cap="flat" cmpd="sng" w="9525">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437" name="Google Shape;437;p31"/>
            <p:cNvPicPr preferRelativeResize="0"/>
            <p:nvPr/>
          </p:nvPicPr>
          <p:blipFill rotWithShape="1">
            <a:blip r:embed="rId5">
              <a:alphaModFix/>
            </a:blip>
            <a:srcRect b="0" l="0" r="0" t="0"/>
            <a:stretch/>
          </p:blipFill>
          <p:spPr>
            <a:xfrm>
              <a:off x="1250928" y="3234185"/>
              <a:ext cx="1879277" cy="1031431"/>
            </a:xfrm>
            <a:prstGeom prst="rect">
              <a:avLst/>
            </a:prstGeom>
            <a:noFill/>
            <a:ln>
              <a:noFill/>
            </a:ln>
          </p:spPr>
        </p:pic>
        <p:sp>
          <p:nvSpPr>
            <p:cNvPr id="438" name="Google Shape;438;p31"/>
            <p:cNvSpPr/>
            <p:nvPr/>
          </p:nvSpPr>
          <p:spPr>
            <a:xfrm>
              <a:off x="1324146" y="3452372"/>
              <a:ext cx="1731315" cy="55386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Tax Equity Investor X</a:t>
              </a:r>
              <a:endParaRPr b="0" i="0" sz="1800" u="none" cap="none" strike="noStrike">
                <a:solidFill>
                  <a:srgbClr val="000000"/>
                </a:solidFill>
                <a:latin typeface="Arial"/>
                <a:ea typeface="Arial"/>
                <a:cs typeface="Arial"/>
                <a:sym typeface="Arial"/>
              </a:endParaRPr>
            </a:p>
          </p:txBody>
        </p:sp>
        <p:pic>
          <p:nvPicPr>
            <p:cNvPr id="439" name="Google Shape;439;p31"/>
            <p:cNvPicPr preferRelativeResize="0"/>
            <p:nvPr/>
          </p:nvPicPr>
          <p:blipFill rotWithShape="1">
            <a:blip r:embed="rId4">
              <a:alphaModFix/>
            </a:blip>
            <a:srcRect b="0" l="0" r="0" t="0"/>
            <a:stretch/>
          </p:blipFill>
          <p:spPr>
            <a:xfrm>
              <a:off x="4741014" y="1041632"/>
              <a:ext cx="1792330" cy="1031431"/>
            </a:xfrm>
            <a:prstGeom prst="rect">
              <a:avLst/>
            </a:prstGeom>
            <a:noFill/>
            <a:ln>
              <a:noFill/>
            </a:ln>
          </p:spPr>
        </p:pic>
        <p:sp>
          <p:nvSpPr>
            <p:cNvPr id="440" name="Google Shape;440;p31"/>
            <p:cNvSpPr/>
            <p:nvPr/>
          </p:nvSpPr>
          <p:spPr>
            <a:xfrm>
              <a:off x="5988781" y="2099001"/>
              <a:ext cx="68642" cy="1170277"/>
            </a:xfrm>
            <a:custGeom>
              <a:rect b="b" l="l" r="r" t="t"/>
              <a:pathLst>
                <a:path extrusionOk="0" h="767" w="45">
                  <a:moveTo>
                    <a:pt x="25" y="0"/>
                  </a:moveTo>
                  <a:lnTo>
                    <a:pt x="20" y="729"/>
                  </a:lnTo>
                  <a:lnTo>
                    <a:pt x="25" y="729"/>
                  </a:lnTo>
                  <a:lnTo>
                    <a:pt x="31" y="0"/>
                  </a:lnTo>
                  <a:lnTo>
                    <a:pt x="25" y="0"/>
                  </a:lnTo>
                  <a:close/>
                  <a:moveTo>
                    <a:pt x="0" y="721"/>
                  </a:moveTo>
                  <a:lnTo>
                    <a:pt x="22" y="767"/>
                  </a:lnTo>
                  <a:lnTo>
                    <a:pt x="45" y="722"/>
                  </a:lnTo>
                  <a:lnTo>
                    <a:pt x="0" y="721"/>
                  </a:lnTo>
                  <a:close/>
                </a:path>
              </a:pathLst>
            </a:custGeom>
            <a:solidFill>
              <a:srgbClr val="000000"/>
            </a:solidFill>
            <a:ln cap="flat" cmpd="sng" w="9525">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441" name="Google Shape;441;p31"/>
            <p:cNvPicPr preferRelativeResize="0"/>
            <p:nvPr/>
          </p:nvPicPr>
          <p:blipFill rotWithShape="1">
            <a:blip r:embed="rId4">
              <a:alphaModFix/>
            </a:blip>
            <a:srcRect b="0" l="0" r="0" t="0"/>
            <a:stretch/>
          </p:blipFill>
          <p:spPr>
            <a:xfrm>
              <a:off x="8334827" y="5358077"/>
              <a:ext cx="1792330" cy="1031431"/>
            </a:xfrm>
            <a:prstGeom prst="rect">
              <a:avLst/>
            </a:prstGeom>
            <a:noFill/>
            <a:ln>
              <a:noFill/>
            </a:ln>
          </p:spPr>
        </p:pic>
        <p:sp>
          <p:nvSpPr>
            <p:cNvPr id="442" name="Google Shape;442;p31"/>
            <p:cNvSpPr/>
            <p:nvPr/>
          </p:nvSpPr>
          <p:spPr>
            <a:xfrm>
              <a:off x="8368385" y="5791400"/>
              <a:ext cx="1708434" cy="27769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Affinity</a:t>
              </a:r>
              <a:r>
                <a:rPr b="0" i="0" lang="en-US" sz="1100" u="none" cap="none" strike="noStrike">
                  <a:solidFill>
                    <a:srgbClr val="000000"/>
                  </a:solidFill>
                  <a:latin typeface="Calibri"/>
                  <a:ea typeface="Calibri"/>
                  <a:cs typeface="Calibri"/>
                  <a:sym typeface="Calibri"/>
                </a:rPr>
                <a:t> </a:t>
              </a:r>
              <a:r>
                <a:rPr b="0" i="0" lang="en-US" sz="1800" u="none" cap="none" strike="noStrike">
                  <a:solidFill>
                    <a:srgbClr val="000000"/>
                  </a:solidFill>
                  <a:latin typeface="Calibri"/>
                  <a:ea typeface="Calibri"/>
                  <a:cs typeface="Calibri"/>
                  <a:sym typeface="Calibri"/>
                </a:rPr>
                <a:t>Investor  X</a:t>
              </a:r>
              <a:endParaRPr b="0" i="0" sz="1400" u="none" cap="none" strike="noStrike">
                <a:solidFill>
                  <a:srgbClr val="000000"/>
                </a:solidFill>
                <a:latin typeface="Arial"/>
                <a:ea typeface="Arial"/>
                <a:cs typeface="Arial"/>
                <a:sym typeface="Arial"/>
              </a:endParaRPr>
            </a:p>
          </p:txBody>
        </p:sp>
        <p:sp>
          <p:nvSpPr>
            <p:cNvPr id="443" name="Google Shape;443;p31"/>
            <p:cNvSpPr/>
            <p:nvPr/>
          </p:nvSpPr>
          <p:spPr>
            <a:xfrm>
              <a:off x="9747336" y="4300708"/>
              <a:ext cx="68642" cy="1068049"/>
            </a:xfrm>
            <a:custGeom>
              <a:rect b="b" l="l" r="r" t="t"/>
              <a:pathLst>
                <a:path extrusionOk="0" h="700" w="45">
                  <a:moveTo>
                    <a:pt x="21" y="700"/>
                  </a:moveTo>
                  <a:lnTo>
                    <a:pt x="19" y="38"/>
                  </a:lnTo>
                  <a:lnTo>
                    <a:pt x="25" y="38"/>
                  </a:lnTo>
                  <a:lnTo>
                    <a:pt x="27" y="700"/>
                  </a:lnTo>
                  <a:lnTo>
                    <a:pt x="21" y="700"/>
                  </a:lnTo>
                  <a:close/>
                  <a:moveTo>
                    <a:pt x="0" y="46"/>
                  </a:moveTo>
                  <a:lnTo>
                    <a:pt x="22" y="0"/>
                  </a:lnTo>
                  <a:lnTo>
                    <a:pt x="45" y="45"/>
                  </a:lnTo>
                  <a:lnTo>
                    <a:pt x="0" y="46"/>
                  </a:lnTo>
                  <a:close/>
                </a:path>
              </a:pathLst>
            </a:custGeom>
            <a:solidFill>
              <a:srgbClr val="000000"/>
            </a:solidFill>
            <a:ln cap="flat" cmpd="sng" w="9525">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44" name="Google Shape;444;p31"/>
            <p:cNvSpPr/>
            <p:nvPr/>
          </p:nvSpPr>
          <p:spPr>
            <a:xfrm>
              <a:off x="8716174" y="4274770"/>
              <a:ext cx="68642" cy="1092462"/>
            </a:xfrm>
            <a:custGeom>
              <a:rect b="b" l="l" r="r" t="t"/>
              <a:pathLst>
                <a:path extrusionOk="0" h="716" w="45">
                  <a:moveTo>
                    <a:pt x="25" y="0"/>
                  </a:moveTo>
                  <a:lnTo>
                    <a:pt x="20" y="678"/>
                  </a:lnTo>
                  <a:lnTo>
                    <a:pt x="26" y="678"/>
                  </a:lnTo>
                  <a:lnTo>
                    <a:pt x="31" y="0"/>
                  </a:lnTo>
                  <a:lnTo>
                    <a:pt x="25" y="0"/>
                  </a:lnTo>
                  <a:close/>
                  <a:moveTo>
                    <a:pt x="0" y="670"/>
                  </a:moveTo>
                  <a:lnTo>
                    <a:pt x="22" y="716"/>
                  </a:lnTo>
                  <a:lnTo>
                    <a:pt x="45" y="671"/>
                  </a:lnTo>
                  <a:lnTo>
                    <a:pt x="0" y="670"/>
                  </a:lnTo>
                  <a:close/>
                </a:path>
              </a:pathLst>
            </a:custGeom>
            <a:solidFill>
              <a:srgbClr val="000000"/>
            </a:solidFill>
            <a:ln cap="flat" cmpd="sng" w="9525">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45" name="Google Shape;445;p31"/>
            <p:cNvSpPr/>
            <p:nvPr/>
          </p:nvSpPr>
          <p:spPr>
            <a:xfrm>
              <a:off x="7832974" y="4924754"/>
              <a:ext cx="831336" cy="251754"/>
            </a:xfrm>
            <a:prstGeom prst="rect">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46" name="Google Shape;446;p31"/>
            <p:cNvSpPr/>
            <p:nvPr/>
          </p:nvSpPr>
          <p:spPr>
            <a:xfrm>
              <a:off x="7832974" y="4924754"/>
              <a:ext cx="831336" cy="251754"/>
            </a:xfrm>
            <a:prstGeom prst="rect">
              <a:avLst/>
            </a:prstGeom>
            <a:noFill/>
            <a:ln cap="flat" cmpd="sng" w="9525">
              <a:solidFill>
                <a:srgbClr val="BCBCBC"/>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47" name="Google Shape;447;p31"/>
            <p:cNvSpPr/>
            <p:nvPr/>
          </p:nvSpPr>
          <p:spPr>
            <a:xfrm>
              <a:off x="7846703" y="4959847"/>
              <a:ext cx="755067" cy="176991"/>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Calibri"/>
                  <a:ea typeface="Calibri"/>
                  <a:cs typeface="Calibri"/>
                  <a:sym typeface="Calibri"/>
                </a:rPr>
                <a:t>Debt Service </a:t>
              </a:r>
              <a:endParaRPr b="0" i="0" sz="2000" u="none" cap="none" strike="noStrike">
                <a:solidFill>
                  <a:srgbClr val="000000"/>
                </a:solidFill>
                <a:latin typeface="Arial"/>
                <a:ea typeface="Arial"/>
                <a:cs typeface="Arial"/>
                <a:sym typeface="Arial"/>
              </a:endParaRPr>
            </a:p>
          </p:txBody>
        </p:sp>
        <p:sp>
          <p:nvSpPr>
            <p:cNvPr id="448" name="Google Shape;448;p31"/>
            <p:cNvSpPr/>
            <p:nvPr/>
          </p:nvSpPr>
          <p:spPr>
            <a:xfrm>
              <a:off x="9893773" y="4889661"/>
              <a:ext cx="492700" cy="251754"/>
            </a:xfrm>
            <a:prstGeom prst="rect">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49" name="Google Shape;449;p31"/>
            <p:cNvSpPr/>
            <p:nvPr/>
          </p:nvSpPr>
          <p:spPr>
            <a:xfrm>
              <a:off x="9893773" y="4889661"/>
              <a:ext cx="492700" cy="251754"/>
            </a:xfrm>
            <a:prstGeom prst="rect">
              <a:avLst/>
            </a:prstGeom>
            <a:noFill/>
            <a:ln cap="flat" cmpd="sng" w="9525">
              <a:solidFill>
                <a:srgbClr val="BCBCBC"/>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50" name="Google Shape;450;p31"/>
            <p:cNvSpPr/>
            <p:nvPr/>
          </p:nvSpPr>
          <p:spPr>
            <a:xfrm>
              <a:off x="9976144" y="4930857"/>
              <a:ext cx="337111" cy="207507"/>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Calibri"/>
                  <a:ea typeface="Calibri"/>
                  <a:cs typeface="Calibri"/>
                  <a:sym typeface="Calibri"/>
                </a:rPr>
                <a:t>Loan</a:t>
              </a:r>
              <a:endParaRPr b="0" i="0" sz="2400" u="none" cap="none" strike="noStrike">
                <a:solidFill>
                  <a:srgbClr val="000000"/>
                </a:solidFill>
                <a:latin typeface="Arial"/>
                <a:ea typeface="Arial"/>
                <a:cs typeface="Arial"/>
                <a:sym typeface="Arial"/>
              </a:endParaRPr>
            </a:p>
          </p:txBody>
        </p:sp>
        <p:sp>
          <p:nvSpPr>
            <p:cNvPr id="451" name="Google Shape;451;p31"/>
            <p:cNvSpPr/>
            <p:nvPr/>
          </p:nvSpPr>
          <p:spPr>
            <a:xfrm>
              <a:off x="5209308" y="2099001"/>
              <a:ext cx="68642" cy="1179432"/>
            </a:xfrm>
            <a:custGeom>
              <a:rect b="b" l="l" r="r" t="t"/>
              <a:pathLst>
                <a:path extrusionOk="0" h="773" w="45">
                  <a:moveTo>
                    <a:pt x="25" y="773"/>
                  </a:moveTo>
                  <a:lnTo>
                    <a:pt x="20" y="38"/>
                  </a:lnTo>
                  <a:lnTo>
                    <a:pt x="25" y="38"/>
                  </a:lnTo>
                  <a:lnTo>
                    <a:pt x="31" y="772"/>
                  </a:lnTo>
                  <a:lnTo>
                    <a:pt x="25" y="773"/>
                  </a:lnTo>
                  <a:close/>
                  <a:moveTo>
                    <a:pt x="0" y="46"/>
                  </a:moveTo>
                  <a:lnTo>
                    <a:pt x="22" y="0"/>
                  </a:lnTo>
                  <a:lnTo>
                    <a:pt x="45" y="45"/>
                  </a:lnTo>
                  <a:lnTo>
                    <a:pt x="0" y="46"/>
                  </a:lnTo>
                  <a:close/>
                </a:path>
              </a:pathLst>
            </a:custGeom>
            <a:solidFill>
              <a:srgbClr val="000000"/>
            </a:solidFill>
            <a:ln cap="flat" cmpd="sng" w="9525">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52" name="Google Shape;452;p31"/>
            <p:cNvSpPr/>
            <p:nvPr/>
          </p:nvSpPr>
          <p:spPr>
            <a:xfrm>
              <a:off x="4689151" y="2315662"/>
              <a:ext cx="518632" cy="259383"/>
            </a:xfrm>
            <a:prstGeom prst="rect">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53" name="Google Shape;453;p31"/>
            <p:cNvSpPr/>
            <p:nvPr/>
          </p:nvSpPr>
          <p:spPr>
            <a:xfrm>
              <a:off x="4689151" y="2315662"/>
              <a:ext cx="518632" cy="259383"/>
            </a:xfrm>
            <a:prstGeom prst="rect">
              <a:avLst/>
            </a:prstGeom>
            <a:noFill/>
            <a:ln cap="flat" cmpd="sng" w="9525">
              <a:solidFill>
                <a:srgbClr val="BCBCBC"/>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54" name="Google Shape;454;p31"/>
            <p:cNvSpPr/>
            <p:nvPr/>
          </p:nvSpPr>
          <p:spPr>
            <a:xfrm>
              <a:off x="4771522" y="2358384"/>
              <a:ext cx="277621" cy="207507"/>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Calibri"/>
                  <a:ea typeface="Calibri"/>
                  <a:cs typeface="Calibri"/>
                  <a:sym typeface="Calibri"/>
                </a:rPr>
                <a:t>PPA</a:t>
              </a:r>
              <a:endParaRPr b="0" i="0" sz="2400" u="none" cap="none" strike="noStrike">
                <a:solidFill>
                  <a:srgbClr val="000000"/>
                </a:solidFill>
                <a:latin typeface="Arial"/>
                <a:ea typeface="Arial"/>
                <a:cs typeface="Arial"/>
                <a:sym typeface="Arial"/>
              </a:endParaRPr>
            </a:p>
          </p:txBody>
        </p:sp>
        <p:sp>
          <p:nvSpPr>
            <p:cNvPr id="455" name="Google Shape;455;p31"/>
            <p:cNvSpPr/>
            <p:nvPr/>
          </p:nvSpPr>
          <p:spPr>
            <a:xfrm>
              <a:off x="6083355" y="2263785"/>
              <a:ext cx="1081500" cy="259383"/>
            </a:xfrm>
            <a:prstGeom prst="rect">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56" name="Google Shape;456;p31"/>
            <p:cNvSpPr/>
            <p:nvPr/>
          </p:nvSpPr>
          <p:spPr>
            <a:xfrm>
              <a:off x="6083355" y="2263785"/>
              <a:ext cx="1081500" cy="259383"/>
            </a:xfrm>
            <a:prstGeom prst="rect">
              <a:avLst/>
            </a:prstGeom>
            <a:noFill/>
            <a:ln cap="flat" cmpd="sng" w="9525">
              <a:solidFill>
                <a:srgbClr val="BCBCBC"/>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57" name="Google Shape;457;p31"/>
            <p:cNvSpPr/>
            <p:nvPr/>
          </p:nvSpPr>
          <p:spPr>
            <a:xfrm>
              <a:off x="6165726" y="2306507"/>
              <a:ext cx="935062" cy="207507"/>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Calibri"/>
                  <a:ea typeface="Calibri"/>
                  <a:cs typeface="Calibri"/>
                  <a:sym typeface="Calibri"/>
                </a:rPr>
                <a:t>Energy Pmts</a:t>
              </a:r>
              <a:endParaRPr b="0" i="0" sz="2400" u="none" cap="none" strike="noStrike">
                <a:solidFill>
                  <a:srgbClr val="000000"/>
                </a:solidFill>
                <a:latin typeface="Arial"/>
                <a:ea typeface="Arial"/>
                <a:cs typeface="Arial"/>
                <a:sym typeface="Arial"/>
              </a:endParaRPr>
            </a:p>
          </p:txBody>
        </p:sp>
        <p:pic>
          <p:nvPicPr>
            <p:cNvPr id="458" name="Google Shape;458;p31"/>
            <p:cNvPicPr preferRelativeResize="0"/>
            <p:nvPr/>
          </p:nvPicPr>
          <p:blipFill rotWithShape="1">
            <a:blip r:embed="rId4">
              <a:alphaModFix/>
            </a:blip>
            <a:srcRect b="0" l="0" r="0" t="0"/>
            <a:stretch/>
          </p:blipFill>
          <p:spPr>
            <a:xfrm>
              <a:off x="8273811" y="997384"/>
              <a:ext cx="1792330" cy="1031431"/>
            </a:xfrm>
            <a:prstGeom prst="rect">
              <a:avLst/>
            </a:prstGeom>
            <a:noFill/>
            <a:ln>
              <a:noFill/>
            </a:ln>
          </p:spPr>
        </p:pic>
        <p:sp>
          <p:nvSpPr>
            <p:cNvPr id="459" name="Google Shape;459;p31"/>
            <p:cNvSpPr/>
            <p:nvPr/>
          </p:nvSpPr>
          <p:spPr>
            <a:xfrm>
              <a:off x="8617023" y="1352892"/>
              <a:ext cx="1198954" cy="265487"/>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Foundation X</a:t>
              </a:r>
              <a:endParaRPr b="0" i="0" sz="1800" u="none" cap="none" strike="noStrike">
                <a:solidFill>
                  <a:srgbClr val="000000"/>
                </a:solidFill>
                <a:latin typeface="Arial"/>
                <a:ea typeface="Arial"/>
                <a:cs typeface="Arial"/>
                <a:sym typeface="Arial"/>
              </a:endParaRPr>
            </a:p>
          </p:txBody>
        </p:sp>
        <p:sp>
          <p:nvSpPr>
            <p:cNvPr id="460" name="Google Shape;460;p31"/>
            <p:cNvSpPr/>
            <p:nvPr/>
          </p:nvSpPr>
          <p:spPr>
            <a:xfrm>
              <a:off x="9153960" y="2037969"/>
              <a:ext cx="68642" cy="1197741"/>
            </a:xfrm>
            <a:custGeom>
              <a:rect b="b" l="l" r="r" t="t"/>
              <a:pathLst>
                <a:path extrusionOk="0" h="785" w="45">
                  <a:moveTo>
                    <a:pt x="16" y="0"/>
                  </a:moveTo>
                  <a:lnTo>
                    <a:pt x="26" y="747"/>
                  </a:lnTo>
                  <a:lnTo>
                    <a:pt x="20" y="747"/>
                  </a:lnTo>
                  <a:lnTo>
                    <a:pt x="11" y="0"/>
                  </a:lnTo>
                  <a:lnTo>
                    <a:pt x="16" y="0"/>
                  </a:lnTo>
                  <a:close/>
                  <a:moveTo>
                    <a:pt x="45" y="739"/>
                  </a:moveTo>
                  <a:lnTo>
                    <a:pt x="23" y="785"/>
                  </a:lnTo>
                  <a:lnTo>
                    <a:pt x="0" y="740"/>
                  </a:lnTo>
                  <a:lnTo>
                    <a:pt x="45" y="739"/>
                  </a:lnTo>
                  <a:close/>
                </a:path>
              </a:pathLst>
            </a:custGeom>
            <a:solidFill>
              <a:srgbClr val="000000"/>
            </a:solidFill>
            <a:ln cap="flat" cmpd="sng" w="9525">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61" name="Google Shape;461;p31"/>
            <p:cNvSpPr/>
            <p:nvPr/>
          </p:nvSpPr>
          <p:spPr>
            <a:xfrm>
              <a:off x="9338532" y="2514014"/>
              <a:ext cx="1169972" cy="251754"/>
            </a:xfrm>
            <a:prstGeom prst="rect">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62" name="Google Shape;462;p31"/>
            <p:cNvSpPr/>
            <p:nvPr/>
          </p:nvSpPr>
          <p:spPr>
            <a:xfrm>
              <a:off x="9338532" y="2514014"/>
              <a:ext cx="1169972" cy="251754"/>
            </a:xfrm>
            <a:prstGeom prst="rect">
              <a:avLst/>
            </a:prstGeom>
            <a:noFill/>
            <a:ln cap="flat" cmpd="sng" w="9525">
              <a:solidFill>
                <a:srgbClr val="BCBCBC"/>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63" name="Google Shape;463;p31"/>
            <p:cNvSpPr/>
            <p:nvPr/>
          </p:nvSpPr>
          <p:spPr>
            <a:xfrm>
              <a:off x="9588695" y="2514014"/>
              <a:ext cx="538462" cy="27769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Grant</a:t>
              </a:r>
              <a:endParaRPr b="0" i="0" sz="3200" u="none" cap="none" strike="noStrike">
                <a:solidFill>
                  <a:srgbClr val="000000"/>
                </a:solidFill>
                <a:latin typeface="Arial"/>
                <a:ea typeface="Arial"/>
                <a:cs typeface="Arial"/>
                <a:sym typeface="Arial"/>
              </a:endParaRPr>
            </a:p>
          </p:txBody>
        </p:sp>
        <p:sp>
          <p:nvSpPr>
            <p:cNvPr id="464" name="Google Shape;464;p31"/>
            <p:cNvSpPr/>
            <p:nvPr/>
          </p:nvSpPr>
          <p:spPr>
            <a:xfrm>
              <a:off x="6663002" y="4032170"/>
              <a:ext cx="1627588" cy="68660"/>
            </a:xfrm>
            <a:custGeom>
              <a:rect b="b" l="l" r="r" t="t"/>
              <a:pathLst>
                <a:path extrusionOk="0" h="45" w="1067">
                  <a:moveTo>
                    <a:pt x="1" y="14"/>
                  </a:moveTo>
                  <a:lnTo>
                    <a:pt x="1030" y="20"/>
                  </a:lnTo>
                  <a:lnTo>
                    <a:pt x="1030" y="25"/>
                  </a:lnTo>
                  <a:lnTo>
                    <a:pt x="0" y="20"/>
                  </a:lnTo>
                  <a:lnTo>
                    <a:pt x="1" y="14"/>
                  </a:lnTo>
                  <a:close/>
                  <a:moveTo>
                    <a:pt x="1022" y="0"/>
                  </a:moveTo>
                  <a:lnTo>
                    <a:pt x="1067" y="22"/>
                  </a:lnTo>
                  <a:lnTo>
                    <a:pt x="1022" y="45"/>
                  </a:lnTo>
                  <a:lnTo>
                    <a:pt x="1022" y="0"/>
                  </a:lnTo>
                  <a:close/>
                </a:path>
              </a:pathLst>
            </a:custGeom>
            <a:solidFill>
              <a:srgbClr val="000000"/>
            </a:solidFill>
            <a:ln cap="flat" cmpd="sng" w="9525">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65" name="Google Shape;465;p31"/>
            <p:cNvSpPr/>
            <p:nvPr/>
          </p:nvSpPr>
          <p:spPr>
            <a:xfrm>
              <a:off x="3121053" y="4074892"/>
              <a:ext cx="1507083" cy="70186"/>
            </a:xfrm>
            <a:custGeom>
              <a:rect b="b" l="l" r="r" t="t"/>
              <a:pathLst>
                <a:path extrusionOk="0" h="46" w="988">
                  <a:moveTo>
                    <a:pt x="988" y="14"/>
                  </a:moveTo>
                  <a:lnTo>
                    <a:pt x="38" y="20"/>
                  </a:lnTo>
                  <a:lnTo>
                    <a:pt x="38" y="26"/>
                  </a:lnTo>
                  <a:lnTo>
                    <a:pt x="988" y="20"/>
                  </a:lnTo>
                  <a:lnTo>
                    <a:pt x="988" y="14"/>
                  </a:lnTo>
                  <a:close/>
                  <a:moveTo>
                    <a:pt x="46" y="0"/>
                  </a:moveTo>
                  <a:lnTo>
                    <a:pt x="0" y="23"/>
                  </a:lnTo>
                  <a:lnTo>
                    <a:pt x="46" y="46"/>
                  </a:lnTo>
                  <a:lnTo>
                    <a:pt x="46" y="0"/>
                  </a:lnTo>
                  <a:close/>
                </a:path>
              </a:pathLst>
            </a:custGeom>
            <a:solidFill>
              <a:srgbClr val="000000"/>
            </a:solidFill>
            <a:ln cap="flat" cmpd="sng" w="9525">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66" name="Google Shape;466;p31"/>
            <p:cNvSpPr/>
            <p:nvPr/>
          </p:nvSpPr>
          <p:spPr>
            <a:xfrm>
              <a:off x="3330031" y="4222893"/>
              <a:ext cx="925910" cy="259383"/>
            </a:xfrm>
            <a:prstGeom prst="rect">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67" name="Google Shape;467;p31"/>
            <p:cNvSpPr/>
            <p:nvPr/>
          </p:nvSpPr>
          <p:spPr>
            <a:xfrm>
              <a:off x="3330031" y="4222893"/>
              <a:ext cx="925910" cy="259383"/>
            </a:xfrm>
            <a:prstGeom prst="rect">
              <a:avLst/>
            </a:prstGeom>
            <a:noFill/>
            <a:ln cap="flat" cmpd="sng" w="9525">
              <a:solidFill>
                <a:srgbClr val="BCBCBC"/>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68" name="Google Shape;468;p31"/>
            <p:cNvSpPr/>
            <p:nvPr/>
          </p:nvSpPr>
          <p:spPr>
            <a:xfrm>
              <a:off x="3412402" y="4265615"/>
              <a:ext cx="706254" cy="207507"/>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Calibri"/>
                  <a:ea typeface="Calibri"/>
                  <a:cs typeface="Calibri"/>
                  <a:sym typeface="Calibri"/>
                </a:rPr>
                <a:t>Tax Credit</a:t>
              </a:r>
              <a:endParaRPr b="0" i="0" sz="2400" u="none" cap="none" strike="noStrike">
                <a:solidFill>
                  <a:srgbClr val="000000"/>
                </a:solidFill>
                <a:latin typeface="Arial"/>
                <a:ea typeface="Arial"/>
                <a:cs typeface="Arial"/>
                <a:sym typeface="Arial"/>
              </a:endParaRPr>
            </a:p>
          </p:txBody>
        </p:sp>
        <p:sp>
          <p:nvSpPr>
            <p:cNvPr id="469" name="Google Shape;469;p31"/>
            <p:cNvSpPr/>
            <p:nvPr/>
          </p:nvSpPr>
          <p:spPr>
            <a:xfrm>
              <a:off x="7001638" y="4230522"/>
              <a:ext cx="925910" cy="260909"/>
            </a:xfrm>
            <a:prstGeom prst="rect">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70" name="Google Shape;470;p31"/>
            <p:cNvSpPr/>
            <p:nvPr/>
          </p:nvSpPr>
          <p:spPr>
            <a:xfrm>
              <a:off x="7001638" y="4230522"/>
              <a:ext cx="925910" cy="260909"/>
            </a:xfrm>
            <a:prstGeom prst="rect">
              <a:avLst/>
            </a:prstGeom>
            <a:noFill/>
            <a:ln cap="flat" cmpd="sng" w="9525">
              <a:solidFill>
                <a:srgbClr val="BCBCBC"/>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71" name="Google Shape;471;p31"/>
            <p:cNvSpPr/>
            <p:nvPr/>
          </p:nvSpPr>
          <p:spPr>
            <a:xfrm>
              <a:off x="7001638" y="4250357"/>
              <a:ext cx="870996" cy="207507"/>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Calibri"/>
                  <a:ea typeface="Calibri"/>
                  <a:cs typeface="Calibri"/>
                  <a:sym typeface="Calibri"/>
                </a:rPr>
                <a:t>Energy Pmts</a:t>
              </a:r>
              <a:endParaRPr b="0" i="0" sz="2400" u="none" cap="none" strike="noStrike">
                <a:solidFill>
                  <a:srgbClr val="000000"/>
                </a:solidFill>
                <a:latin typeface="Arial"/>
                <a:ea typeface="Arial"/>
                <a:cs typeface="Arial"/>
                <a:sym typeface="Arial"/>
              </a:endParaRPr>
            </a:p>
          </p:txBody>
        </p:sp>
        <p:sp>
          <p:nvSpPr>
            <p:cNvPr id="472" name="Google Shape;472;p31"/>
            <p:cNvSpPr/>
            <p:nvPr/>
          </p:nvSpPr>
          <p:spPr>
            <a:xfrm>
              <a:off x="3320878" y="3113648"/>
              <a:ext cx="925910" cy="259383"/>
            </a:xfrm>
            <a:prstGeom prst="rect">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73" name="Google Shape;473;p31"/>
            <p:cNvSpPr/>
            <p:nvPr/>
          </p:nvSpPr>
          <p:spPr>
            <a:xfrm>
              <a:off x="3320878" y="3113648"/>
              <a:ext cx="925910" cy="259383"/>
            </a:xfrm>
            <a:prstGeom prst="rect">
              <a:avLst/>
            </a:prstGeom>
            <a:noFill/>
            <a:ln cap="flat" cmpd="sng" w="9525">
              <a:solidFill>
                <a:srgbClr val="BCBCBC"/>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74" name="Google Shape;474;p31"/>
            <p:cNvSpPr/>
            <p:nvPr/>
          </p:nvSpPr>
          <p:spPr>
            <a:xfrm>
              <a:off x="3403249" y="3153318"/>
              <a:ext cx="332534" cy="207507"/>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Calibri"/>
                  <a:ea typeface="Calibri"/>
                  <a:cs typeface="Calibri"/>
                  <a:sym typeface="Calibri"/>
                </a:rPr>
                <a:t>Cash</a:t>
              </a:r>
              <a:endParaRPr b="0" i="0" sz="2400" u="none" cap="none" strike="noStrike">
                <a:solidFill>
                  <a:srgbClr val="000000"/>
                </a:solidFill>
                <a:latin typeface="Arial"/>
                <a:ea typeface="Arial"/>
                <a:cs typeface="Arial"/>
                <a:sym typeface="Arial"/>
              </a:endParaRPr>
            </a:p>
          </p:txBody>
        </p:sp>
        <p:sp>
          <p:nvSpPr>
            <p:cNvPr id="475" name="Google Shape;475;p31"/>
            <p:cNvSpPr/>
            <p:nvPr/>
          </p:nvSpPr>
          <p:spPr>
            <a:xfrm>
              <a:off x="7018417" y="3182308"/>
              <a:ext cx="925910" cy="259383"/>
            </a:xfrm>
            <a:prstGeom prst="rect">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76" name="Google Shape;476;p31"/>
            <p:cNvSpPr/>
            <p:nvPr/>
          </p:nvSpPr>
          <p:spPr>
            <a:xfrm>
              <a:off x="7018417" y="3182308"/>
              <a:ext cx="925910" cy="259383"/>
            </a:xfrm>
            <a:prstGeom prst="rect">
              <a:avLst/>
            </a:prstGeom>
            <a:noFill/>
            <a:ln cap="flat" cmpd="sng" w="9525">
              <a:solidFill>
                <a:srgbClr val="BCBCBC"/>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77" name="Google Shape;477;p31"/>
            <p:cNvSpPr/>
            <p:nvPr/>
          </p:nvSpPr>
          <p:spPr>
            <a:xfrm>
              <a:off x="7250276" y="3182308"/>
              <a:ext cx="445413" cy="27769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Cash</a:t>
              </a:r>
              <a:endParaRPr b="0" i="0" sz="3200" u="none" cap="none" strike="noStrike">
                <a:solidFill>
                  <a:srgbClr val="000000"/>
                </a:solidFill>
                <a:latin typeface="Arial"/>
                <a:ea typeface="Arial"/>
                <a:cs typeface="Arial"/>
                <a:sym typeface="Arial"/>
              </a:endParaRPr>
            </a:p>
          </p:txBody>
        </p:sp>
      </p:grpSp>
      <p:sp>
        <p:nvSpPr>
          <p:cNvPr id="478" name="Google Shape;478;p31"/>
          <p:cNvSpPr txBox="1"/>
          <p:nvPr/>
        </p:nvSpPr>
        <p:spPr>
          <a:xfrm>
            <a:off x="5142162" y="1095375"/>
            <a:ext cx="1408031" cy="646331"/>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Business or Institution</a:t>
            </a:r>
            <a:endParaRPr b="0" i="0" sz="1800" u="none" cap="none" strike="noStrike">
              <a:solidFill>
                <a:schemeClr val="dk1"/>
              </a:solidFill>
              <a:latin typeface="Calibri"/>
              <a:ea typeface="Calibri"/>
              <a:cs typeface="Calibri"/>
              <a:sym typeface="Calibri"/>
            </a:endParaRPr>
          </a:p>
        </p:txBody>
      </p:sp>
      <p:sp>
        <p:nvSpPr>
          <p:cNvPr id="479" name="Google Shape;479;p31"/>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p>
            <a:pPr indent="0" lvl="0" marL="0" rtl="0" algn="r">
              <a:spcBef>
                <a:spcPts val="0"/>
              </a:spcBef>
              <a:spcAft>
                <a:spcPts val="0"/>
              </a:spcAft>
              <a:buClr>
                <a:srgbClr val="000000"/>
              </a:buClr>
              <a:buSzPts val="1300"/>
              <a:buFont typeface="Arial"/>
              <a:buNone/>
            </a:pPr>
            <a:fld id="{00000000-1234-1234-1234-123412341234}" type="slidenum">
              <a:rPr lang="en-US"/>
              <a:t>‹#›</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4" name="Shape 484"/>
        <p:cNvGrpSpPr/>
        <p:nvPr/>
      </p:nvGrpSpPr>
      <p:grpSpPr>
        <a:xfrm>
          <a:off x="0" y="0"/>
          <a:ext cx="0" cy="0"/>
          <a:chOff x="0" y="0"/>
          <a:chExt cx="0" cy="0"/>
        </a:xfrm>
      </p:grpSpPr>
      <p:sp>
        <p:nvSpPr>
          <p:cNvPr id="485" name="Google Shape;485;p32"/>
          <p:cNvSpPr/>
          <p:nvPr/>
        </p:nvSpPr>
        <p:spPr>
          <a:xfrm>
            <a:off x="0" y="0"/>
            <a:ext cx="12192000" cy="6126000"/>
          </a:xfrm>
          <a:prstGeom prst="rect">
            <a:avLst/>
          </a:prstGeom>
          <a:blipFill rotWithShape="1">
            <a:blip r:embed="rId3">
              <a:alphaModFix amt="40000"/>
            </a:blip>
            <a:stretch>
              <a:fillRect b="0" l="0" r="0" t="0"/>
            </a:stretch>
          </a:blipFill>
          <a:ln>
            <a:noFill/>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Solarize_Philly2.png" id="486" name="Google Shape;486;p32"/>
          <p:cNvPicPr preferRelativeResize="0"/>
          <p:nvPr/>
        </p:nvPicPr>
        <p:blipFill rotWithShape="1">
          <a:blip r:embed="rId4">
            <a:alphaModFix/>
          </a:blip>
          <a:srcRect b="0" l="0" r="0" t="0"/>
          <a:stretch/>
        </p:blipFill>
        <p:spPr>
          <a:xfrm>
            <a:off x="271584" y="1001043"/>
            <a:ext cx="2049955" cy="2049955"/>
          </a:xfrm>
          <a:prstGeom prst="ellipse">
            <a:avLst/>
          </a:prstGeom>
          <a:noFill/>
          <a:ln cap="rnd" cmpd="sng" w="63500">
            <a:solidFill>
              <a:srgbClr val="333333"/>
            </a:solidFill>
            <a:prstDash val="solid"/>
            <a:round/>
            <a:headEnd len="sm" w="sm" type="none"/>
            <a:tailEnd len="sm" w="sm" type="none"/>
          </a:ln>
          <a:effectLst>
            <a:outerShdw blurRad="381000" sx="-80000" rotWithShape="0" dir="5400000" dist="292100" sy="-18000">
              <a:srgbClr val="000000">
                <a:alpha val="21176"/>
              </a:srgbClr>
            </a:outerShdw>
          </a:effectLst>
        </p:spPr>
      </p:pic>
      <p:pic>
        <p:nvPicPr>
          <p:cNvPr id="487" name="Google Shape;487;p32"/>
          <p:cNvPicPr preferRelativeResize="0"/>
          <p:nvPr/>
        </p:nvPicPr>
        <p:blipFill rotWithShape="1">
          <a:blip r:embed="rId5">
            <a:alphaModFix/>
          </a:blip>
          <a:srcRect b="0" l="0" r="0" t="0"/>
          <a:stretch/>
        </p:blipFill>
        <p:spPr>
          <a:xfrm>
            <a:off x="5426593" y="2538635"/>
            <a:ext cx="5953286" cy="2968187"/>
          </a:xfrm>
          <a:prstGeom prst="rect">
            <a:avLst/>
          </a:prstGeom>
          <a:noFill/>
          <a:ln>
            <a:noFill/>
          </a:ln>
        </p:spPr>
      </p:pic>
      <p:sp>
        <p:nvSpPr>
          <p:cNvPr id="488" name="Google Shape;488;p32"/>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p>
            <a:pPr indent="0" lvl="0" marL="0" rtl="0" algn="r">
              <a:spcBef>
                <a:spcPts val="0"/>
              </a:spcBef>
              <a:spcAft>
                <a:spcPts val="0"/>
              </a:spcAft>
              <a:buClr>
                <a:srgbClr val="000000"/>
              </a:buClr>
              <a:buSzPts val="1300"/>
              <a:buFont typeface="Arial"/>
              <a:buNone/>
            </a:pPr>
            <a:fld id="{00000000-1234-1234-1234-123412341234}" type="slidenum">
              <a:rPr lang="en-US"/>
              <a:t>‹#›</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3" name="Shape 493"/>
        <p:cNvGrpSpPr/>
        <p:nvPr/>
      </p:nvGrpSpPr>
      <p:grpSpPr>
        <a:xfrm>
          <a:off x="0" y="0"/>
          <a:ext cx="0" cy="0"/>
          <a:chOff x="0" y="0"/>
          <a:chExt cx="0" cy="0"/>
        </a:xfrm>
      </p:grpSpPr>
      <p:sp>
        <p:nvSpPr>
          <p:cNvPr id="494" name="Google Shape;494;p33"/>
          <p:cNvSpPr txBox="1"/>
          <p:nvPr>
            <p:ph idx="4294967295" type="body"/>
          </p:nvPr>
        </p:nvSpPr>
        <p:spPr>
          <a:xfrm>
            <a:off x="880513" y="2253152"/>
            <a:ext cx="10972800" cy="4526100"/>
          </a:xfrm>
          <a:prstGeom prst="rect">
            <a:avLst/>
          </a:prstGeom>
          <a:noFill/>
          <a:ln>
            <a:noFill/>
          </a:ln>
        </p:spPr>
        <p:txBody>
          <a:bodyPr anchorCtr="0" anchor="t" bIns="45700" lIns="91425" spcFirstLastPara="1" rIns="91425" wrap="square" tIns="45700">
            <a:noAutofit/>
          </a:bodyPr>
          <a:lstStyle/>
          <a:p>
            <a:pPr indent="-139700" lvl="0" marL="342900" rtl="0" algn="l">
              <a:lnSpc>
                <a:spcPct val="90000"/>
              </a:lnSpc>
              <a:spcBef>
                <a:spcPts val="0"/>
              </a:spcBef>
              <a:spcAft>
                <a:spcPts val="0"/>
              </a:spcAft>
              <a:buClr>
                <a:schemeClr val="dk1"/>
              </a:buClr>
              <a:buSzPts val="3200"/>
              <a:buNone/>
            </a:pPr>
            <a:r>
              <a:t/>
            </a:r>
            <a:endParaRPr>
              <a:latin typeface="Arial"/>
              <a:ea typeface="Arial"/>
              <a:cs typeface="Arial"/>
              <a:sym typeface="Arial"/>
            </a:endParaRPr>
          </a:p>
          <a:p>
            <a:pPr indent="-139700" lvl="0" marL="342900" rtl="0" algn="l">
              <a:lnSpc>
                <a:spcPct val="90000"/>
              </a:lnSpc>
              <a:spcBef>
                <a:spcPts val="640"/>
              </a:spcBef>
              <a:spcAft>
                <a:spcPts val="0"/>
              </a:spcAft>
              <a:buClr>
                <a:schemeClr val="dk1"/>
              </a:buClr>
              <a:buSzPts val="3200"/>
              <a:buNone/>
            </a:pPr>
            <a:r>
              <a:t/>
            </a:r>
            <a:endParaRPr>
              <a:latin typeface="Arial"/>
              <a:ea typeface="Arial"/>
              <a:cs typeface="Arial"/>
              <a:sym typeface="Arial"/>
            </a:endParaRPr>
          </a:p>
          <a:p>
            <a:pPr indent="-139700" lvl="0" marL="342900" rtl="0" algn="l">
              <a:lnSpc>
                <a:spcPct val="90000"/>
              </a:lnSpc>
              <a:spcBef>
                <a:spcPts val="640"/>
              </a:spcBef>
              <a:spcAft>
                <a:spcPts val="0"/>
              </a:spcAft>
              <a:buClr>
                <a:schemeClr val="dk1"/>
              </a:buClr>
              <a:buSzPts val="3200"/>
              <a:buNone/>
            </a:pPr>
            <a:r>
              <a:t/>
            </a:r>
            <a:endParaRPr>
              <a:latin typeface="Arial"/>
              <a:ea typeface="Arial"/>
              <a:cs typeface="Arial"/>
              <a:sym typeface="Arial"/>
            </a:endParaRPr>
          </a:p>
          <a:p>
            <a:pPr indent="0" lvl="0" marL="0" rtl="0" algn="l">
              <a:lnSpc>
                <a:spcPct val="90000"/>
              </a:lnSpc>
              <a:spcBef>
                <a:spcPts val="640"/>
              </a:spcBef>
              <a:spcAft>
                <a:spcPts val="0"/>
              </a:spcAft>
              <a:buClr>
                <a:schemeClr val="dk1"/>
              </a:buClr>
              <a:buSzPts val="3200"/>
              <a:buNone/>
            </a:pPr>
            <a:r>
              <a:t/>
            </a:r>
            <a:endParaRPr>
              <a:latin typeface="Arial"/>
              <a:ea typeface="Arial"/>
              <a:cs typeface="Arial"/>
              <a:sym typeface="Arial"/>
            </a:endParaRPr>
          </a:p>
        </p:txBody>
      </p:sp>
      <p:sp>
        <p:nvSpPr>
          <p:cNvPr id="495" name="Google Shape;495;p33"/>
          <p:cNvSpPr/>
          <p:nvPr/>
        </p:nvSpPr>
        <p:spPr>
          <a:xfrm>
            <a:off x="10788070" y="205331"/>
            <a:ext cx="1134600" cy="1125300"/>
          </a:xfrm>
          <a:prstGeom prst="ellipse">
            <a:avLst/>
          </a:prstGeom>
          <a:blipFill rotWithShape="1">
            <a:blip r:embed="rId3">
              <a:alphaModFix/>
            </a:blip>
            <a:stretch>
              <a:fillRect b="0" l="0" r="0" t="0"/>
            </a:stretch>
          </a:blipFill>
          <a:ln cap="flat" cmpd="sng" w="9525">
            <a:solidFill>
              <a:schemeClr val="dk1"/>
            </a:solidFill>
            <a:prstDash val="solid"/>
            <a:round/>
            <a:headEnd len="sm" w="sm" type="none"/>
            <a:tailEnd len="sm" w="sm" type="none"/>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96" name="Google Shape;496;p33"/>
          <p:cNvSpPr/>
          <p:nvPr/>
        </p:nvSpPr>
        <p:spPr>
          <a:xfrm>
            <a:off x="297604" y="131000"/>
            <a:ext cx="1323300" cy="1061400"/>
          </a:xfrm>
          <a:prstGeom prst="ellipse">
            <a:avLst/>
          </a:prstGeom>
          <a:blipFill rotWithShape="1">
            <a:blip r:embed="rId4">
              <a:alphaModFix/>
            </a:blip>
            <a:stretch>
              <a:fillRect b="0" l="0" r="0" t="0"/>
            </a:stretch>
          </a:blipFill>
          <a:ln cap="flat" cmpd="sng" w="9525">
            <a:solidFill>
              <a:schemeClr val="dk1"/>
            </a:solidFill>
            <a:prstDash val="solid"/>
            <a:round/>
            <a:headEnd len="sm" w="sm" type="none"/>
            <a:tailEnd len="sm" w="sm" type="none"/>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nvGrpSpPr>
          <p:cNvPr id="497" name="Google Shape;497;p33"/>
          <p:cNvGrpSpPr/>
          <p:nvPr/>
        </p:nvGrpSpPr>
        <p:grpSpPr>
          <a:xfrm>
            <a:off x="1357722" y="205325"/>
            <a:ext cx="9133170" cy="4510365"/>
            <a:chOff x="1195230" y="1819847"/>
            <a:chExt cx="8905197" cy="4510365"/>
          </a:xfrm>
        </p:grpSpPr>
        <p:sp>
          <p:nvSpPr>
            <p:cNvPr id="498" name="Google Shape;498;p33"/>
            <p:cNvSpPr/>
            <p:nvPr/>
          </p:nvSpPr>
          <p:spPr>
            <a:xfrm>
              <a:off x="2185080" y="2233574"/>
              <a:ext cx="7339622" cy="3809481"/>
            </a:xfrm>
            <a:prstGeom prst="ellipse">
              <a:avLst/>
            </a:prstGeom>
            <a:noFill/>
            <a:ln cap="flat" cmpd="sng" w="9525">
              <a:solidFill>
                <a:srgbClr val="008000"/>
              </a:solidFill>
              <a:prstDash val="solid"/>
              <a:round/>
              <a:headEnd len="sm" w="sm" type="none"/>
              <a:tailEnd len="sm" w="sm" type="none"/>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Parkside 1.jpeg" id="499" name="Google Shape;499;p33"/>
            <p:cNvPicPr preferRelativeResize="0"/>
            <p:nvPr/>
          </p:nvPicPr>
          <p:blipFill rotWithShape="1">
            <a:blip r:embed="rId5">
              <a:alphaModFix/>
            </a:blip>
            <a:srcRect b="0" l="0" r="0" t="0"/>
            <a:stretch/>
          </p:blipFill>
          <p:spPr>
            <a:xfrm>
              <a:off x="4272977" y="5305743"/>
              <a:ext cx="3137435" cy="1024469"/>
            </a:xfrm>
            <a:prstGeom prst="rect">
              <a:avLst/>
            </a:prstGeom>
            <a:noFill/>
            <a:ln>
              <a:noFill/>
            </a:ln>
          </p:spPr>
        </p:pic>
        <p:pic>
          <p:nvPicPr>
            <p:cNvPr descr="Solarize_Philly2.png" id="500" name="Google Shape;500;p33"/>
            <p:cNvPicPr preferRelativeResize="0"/>
            <p:nvPr/>
          </p:nvPicPr>
          <p:blipFill rotWithShape="1">
            <a:blip r:embed="rId6">
              <a:alphaModFix/>
            </a:blip>
            <a:srcRect b="0" l="0" r="0" t="0"/>
            <a:stretch/>
          </p:blipFill>
          <p:spPr>
            <a:xfrm>
              <a:off x="5119337" y="1819847"/>
              <a:ext cx="1423043" cy="1423043"/>
            </a:xfrm>
            <a:prstGeom prst="ellipse">
              <a:avLst/>
            </a:prstGeom>
            <a:noFill/>
            <a:ln cap="rnd" cmpd="sng" w="63500">
              <a:solidFill>
                <a:srgbClr val="333333"/>
              </a:solidFill>
              <a:prstDash val="solid"/>
              <a:round/>
              <a:headEnd len="sm" w="sm" type="none"/>
              <a:tailEnd len="sm" w="sm" type="none"/>
            </a:ln>
            <a:effectLst>
              <a:outerShdw blurRad="381000" sx="-80000" rotWithShape="0" dir="5400000" dist="292100" sy="-18000">
                <a:srgbClr val="000000">
                  <a:alpha val="21176"/>
                </a:srgbClr>
              </a:outerShdw>
            </a:effectLst>
          </p:spPr>
        </p:pic>
        <p:pic>
          <p:nvPicPr>
            <p:cNvPr descr="Drexel University.jpg" id="501" name="Google Shape;501;p33"/>
            <p:cNvPicPr preferRelativeResize="0"/>
            <p:nvPr/>
          </p:nvPicPr>
          <p:blipFill rotWithShape="1">
            <a:blip r:embed="rId7">
              <a:alphaModFix/>
            </a:blip>
            <a:srcRect b="0" l="0" r="0" t="0"/>
            <a:stretch/>
          </p:blipFill>
          <p:spPr>
            <a:xfrm>
              <a:off x="1195230" y="3242889"/>
              <a:ext cx="2051848" cy="2051848"/>
            </a:xfrm>
            <a:prstGeom prst="ellipse">
              <a:avLst/>
            </a:prstGeom>
            <a:noFill/>
            <a:ln cap="rnd" cmpd="sng" w="63500">
              <a:solidFill>
                <a:srgbClr val="333333"/>
              </a:solidFill>
              <a:prstDash val="solid"/>
              <a:round/>
              <a:headEnd len="sm" w="sm" type="none"/>
              <a:tailEnd len="sm" w="sm" type="none"/>
            </a:ln>
            <a:effectLst>
              <a:outerShdw blurRad="381000" sx="-80000" rotWithShape="0" dir="5400000" dist="292100" sy="-18000">
                <a:srgbClr val="000000">
                  <a:alpha val="21176"/>
                </a:srgbClr>
              </a:outerShdw>
            </a:effectLst>
          </p:spPr>
        </p:pic>
        <p:pic>
          <p:nvPicPr>
            <p:cNvPr descr="220px-Brandywine_Realty_Trust_Logo.png" id="502" name="Google Shape;502;p33"/>
            <p:cNvPicPr preferRelativeResize="0"/>
            <p:nvPr/>
          </p:nvPicPr>
          <p:blipFill rotWithShape="1">
            <a:blip r:embed="rId8">
              <a:alphaModFix/>
            </a:blip>
            <a:srcRect b="0" l="0" r="0" t="0"/>
            <a:stretch/>
          </p:blipFill>
          <p:spPr>
            <a:xfrm>
              <a:off x="8141395" y="3242889"/>
              <a:ext cx="1959032" cy="2051848"/>
            </a:xfrm>
            <a:prstGeom prst="ellipse">
              <a:avLst/>
            </a:prstGeom>
            <a:noFill/>
            <a:ln cap="rnd" cmpd="sng" w="63500">
              <a:solidFill>
                <a:srgbClr val="333333"/>
              </a:solidFill>
              <a:prstDash val="solid"/>
              <a:round/>
              <a:headEnd len="sm" w="sm" type="none"/>
              <a:tailEnd len="sm" w="sm" type="none"/>
            </a:ln>
            <a:effectLst>
              <a:outerShdw blurRad="381000" sx="-80000" rotWithShape="0" dir="5400000" dist="292100" sy="-18000">
                <a:srgbClr val="000000">
                  <a:alpha val="21176"/>
                </a:srgbClr>
              </a:outerShdw>
            </a:effectLst>
          </p:spPr>
        </p:pic>
        <p:pic>
          <p:nvPicPr>
            <p:cNvPr descr="logo-tall.png" id="503" name="Google Shape;503;p33"/>
            <p:cNvPicPr preferRelativeResize="0"/>
            <p:nvPr/>
          </p:nvPicPr>
          <p:blipFill rotWithShape="1">
            <a:blip r:embed="rId9">
              <a:alphaModFix/>
            </a:blip>
            <a:srcRect b="0" l="0" r="0" t="0"/>
            <a:stretch/>
          </p:blipFill>
          <p:spPr>
            <a:xfrm>
              <a:off x="5119337" y="3813521"/>
              <a:ext cx="1165849" cy="1092012"/>
            </a:xfrm>
            <a:prstGeom prst="rect">
              <a:avLst/>
            </a:prstGeom>
            <a:noFill/>
            <a:ln>
              <a:noFill/>
            </a:ln>
          </p:spPr>
        </p:pic>
      </p:grpSp>
      <p:pic>
        <p:nvPicPr>
          <p:cNvPr descr="powerlogofinal.jpg" id="504" name="Google Shape;504;p33"/>
          <p:cNvPicPr preferRelativeResize="0"/>
          <p:nvPr/>
        </p:nvPicPr>
        <p:blipFill rotWithShape="1">
          <a:blip r:embed="rId10">
            <a:alphaModFix/>
          </a:blip>
          <a:srcRect b="0" l="0" r="0" t="0"/>
          <a:stretch/>
        </p:blipFill>
        <p:spPr>
          <a:xfrm>
            <a:off x="3031958" y="5173055"/>
            <a:ext cx="2438400" cy="771144"/>
          </a:xfrm>
          <a:prstGeom prst="rect">
            <a:avLst/>
          </a:prstGeom>
          <a:noFill/>
          <a:ln>
            <a:noFill/>
          </a:ln>
        </p:spPr>
      </p:pic>
      <p:pic>
        <p:nvPicPr>
          <p:cNvPr descr="SunShotLogo_Small.jpg" id="505" name="Google Shape;505;p33"/>
          <p:cNvPicPr preferRelativeResize="0"/>
          <p:nvPr/>
        </p:nvPicPr>
        <p:blipFill rotWithShape="1">
          <a:blip r:embed="rId11">
            <a:alphaModFix/>
          </a:blip>
          <a:srcRect b="0" l="0" r="0" t="0"/>
          <a:stretch/>
        </p:blipFill>
        <p:spPr>
          <a:xfrm>
            <a:off x="8500854" y="4563015"/>
            <a:ext cx="1619274" cy="1396884"/>
          </a:xfrm>
          <a:prstGeom prst="rect">
            <a:avLst/>
          </a:prstGeom>
          <a:noFill/>
          <a:ln>
            <a:noFill/>
          </a:ln>
        </p:spPr>
      </p:pic>
      <p:pic>
        <p:nvPicPr>
          <p:cNvPr descr="LindyInstitute_UrbanInnovation.png" id="506" name="Google Shape;506;p33"/>
          <p:cNvPicPr preferRelativeResize="0"/>
          <p:nvPr/>
        </p:nvPicPr>
        <p:blipFill rotWithShape="1">
          <a:blip r:embed="rId12">
            <a:alphaModFix/>
          </a:blip>
          <a:srcRect b="0" l="0" r="0" t="0"/>
          <a:stretch/>
        </p:blipFill>
        <p:spPr>
          <a:xfrm>
            <a:off x="64291" y="5356280"/>
            <a:ext cx="2767717" cy="581025"/>
          </a:xfrm>
          <a:prstGeom prst="rect">
            <a:avLst/>
          </a:prstGeom>
          <a:noFill/>
          <a:ln>
            <a:noFill/>
          </a:ln>
        </p:spPr>
      </p:pic>
      <p:sp>
        <p:nvSpPr>
          <p:cNvPr id="507" name="Google Shape;507;p33"/>
          <p:cNvSpPr txBox="1"/>
          <p:nvPr/>
        </p:nvSpPr>
        <p:spPr>
          <a:xfrm>
            <a:off x="4984464" y="3397311"/>
            <a:ext cx="2349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Teaming Agreement</a:t>
            </a:r>
            <a:endParaRPr b="0" i="0" sz="1800" u="none" cap="none" strike="noStrike">
              <a:solidFill>
                <a:schemeClr val="dk1"/>
              </a:solidFill>
              <a:latin typeface="Calibri"/>
              <a:ea typeface="Calibri"/>
              <a:cs typeface="Calibri"/>
              <a:sym typeface="Calibri"/>
            </a:endParaRPr>
          </a:p>
        </p:txBody>
      </p:sp>
      <p:sp>
        <p:nvSpPr>
          <p:cNvPr id="508" name="Google Shape;508;p33"/>
          <p:cNvSpPr txBox="1"/>
          <p:nvPr/>
        </p:nvSpPr>
        <p:spPr>
          <a:xfrm>
            <a:off x="5188792" y="1766668"/>
            <a:ext cx="19413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Verbal Agreement</a:t>
            </a:r>
            <a:endParaRPr b="0" i="0" sz="1800" u="none" cap="none" strike="noStrike">
              <a:solidFill>
                <a:schemeClr val="dk1"/>
              </a:solidFill>
              <a:latin typeface="Calibri"/>
              <a:ea typeface="Calibri"/>
              <a:cs typeface="Calibri"/>
              <a:sym typeface="Calibri"/>
            </a:endParaRPr>
          </a:p>
        </p:txBody>
      </p:sp>
      <p:grpSp>
        <p:nvGrpSpPr>
          <p:cNvPr id="509" name="Google Shape;509;p33"/>
          <p:cNvGrpSpPr/>
          <p:nvPr/>
        </p:nvGrpSpPr>
        <p:grpSpPr>
          <a:xfrm>
            <a:off x="3853676" y="2253138"/>
            <a:ext cx="4331169" cy="720850"/>
            <a:chOff x="3757334" y="2253138"/>
            <a:chExt cx="4222890" cy="720850"/>
          </a:xfrm>
        </p:grpSpPr>
        <p:sp>
          <p:nvSpPr>
            <p:cNvPr id="510" name="Google Shape;510;p33"/>
            <p:cNvSpPr txBox="1"/>
            <p:nvPr/>
          </p:nvSpPr>
          <p:spPr>
            <a:xfrm>
              <a:off x="3757334" y="2327788"/>
              <a:ext cx="1268100" cy="646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Preliminary Discussions</a:t>
              </a:r>
              <a:endParaRPr b="0" i="0" sz="1800" u="none" cap="none" strike="noStrike">
                <a:solidFill>
                  <a:schemeClr val="dk1"/>
                </a:solidFill>
                <a:latin typeface="Calibri"/>
                <a:ea typeface="Calibri"/>
                <a:cs typeface="Calibri"/>
                <a:sym typeface="Calibri"/>
              </a:endParaRPr>
            </a:p>
          </p:txBody>
        </p:sp>
        <p:sp>
          <p:nvSpPr>
            <p:cNvPr id="511" name="Google Shape;511;p33"/>
            <p:cNvSpPr txBox="1"/>
            <p:nvPr/>
          </p:nvSpPr>
          <p:spPr>
            <a:xfrm>
              <a:off x="6712124" y="2253138"/>
              <a:ext cx="1268100" cy="646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Preliminary Discussions</a:t>
              </a:r>
              <a:endParaRPr b="0" i="0" sz="1800" u="none" cap="none" strike="noStrike">
                <a:solidFill>
                  <a:schemeClr val="dk1"/>
                </a:solidFill>
                <a:latin typeface="Calibri"/>
                <a:ea typeface="Calibri"/>
                <a:cs typeface="Calibri"/>
                <a:sym typeface="Calibri"/>
              </a:endParaRPr>
            </a:p>
          </p:txBody>
        </p:sp>
      </p:grpSp>
      <p:grpSp>
        <p:nvGrpSpPr>
          <p:cNvPr id="512" name="Google Shape;512;p33"/>
          <p:cNvGrpSpPr/>
          <p:nvPr/>
        </p:nvGrpSpPr>
        <p:grpSpPr>
          <a:xfrm>
            <a:off x="2078150" y="444874"/>
            <a:ext cx="8253165" cy="646213"/>
            <a:chOff x="2026196" y="444874"/>
            <a:chExt cx="8046836" cy="646213"/>
          </a:xfrm>
        </p:grpSpPr>
        <p:sp>
          <p:nvSpPr>
            <p:cNvPr id="513" name="Google Shape;513;p33"/>
            <p:cNvSpPr txBox="1"/>
            <p:nvPr/>
          </p:nvSpPr>
          <p:spPr>
            <a:xfrm>
              <a:off x="2026196" y="444887"/>
              <a:ext cx="1268100" cy="646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Long-term Discussions</a:t>
              </a:r>
              <a:endParaRPr b="0" i="0" sz="1800" u="none" cap="none" strike="noStrike">
                <a:solidFill>
                  <a:schemeClr val="dk1"/>
                </a:solidFill>
                <a:latin typeface="Calibri"/>
                <a:ea typeface="Calibri"/>
                <a:cs typeface="Calibri"/>
                <a:sym typeface="Calibri"/>
              </a:endParaRPr>
            </a:p>
          </p:txBody>
        </p:sp>
        <p:sp>
          <p:nvSpPr>
            <p:cNvPr id="514" name="Google Shape;514;p33"/>
            <p:cNvSpPr txBox="1"/>
            <p:nvPr/>
          </p:nvSpPr>
          <p:spPr>
            <a:xfrm>
              <a:off x="8804932" y="444874"/>
              <a:ext cx="1268100" cy="646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Long-term Discussions</a:t>
              </a:r>
              <a:endParaRPr b="0" i="0" sz="1800" u="none" cap="none" strike="noStrike">
                <a:solidFill>
                  <a:schemeClr val="dk1"/>
                </a:solidFill>
                <a:latin typeface="Calibri"/>
                <a:ea typeface="Calibri"/>
                <a:cs typeface="Calibri"/>
                <a:sym typeface="Calibri"/>
              </a:endParaRPr>
            </a:p>
          </p:txBody>
        </p:sp>
      </p:grpSp>
      <p:pic>
        <p:nvPicPr>
          <p:cNvPr id="515" name="Google Shape;515;p33"/>
          <p:cNvPicPr preferRelativeResize="0"/>
          <p:nvPr/>
        </p:nvPicPr>
        <p:blipFill rotWithShape="1">
          <a:blip r:embed="rId13">
            <a:alphaModFix/>
          </a:blip>
          <a:srcRect b="0" l="0" r="0" t="0"/>
          <a:stretch/>
        </p:blipFill>
        <p:spPr>
          <a:xfrm>
            <a:off x="5670310" y="5027925"/>
            <a:ext cx="2055528" cy="1061400"/>
          </a:xfrm>
          <a:prstGeom prst="rect">
            <a:avLst/>
          </a:prstGeom>
          <a:noFill/>
          <a:ln>
            <a:noFill/>
          </a:ln>
        </p:spPr>
      </p:pic>
      <p:pic>
        <p:nvPicPr>
          <p:cNvPr id="516" name="Google Shape;516;p33"/>
          <p:cNvPicPr preferRelativeResize="0"/>
          <p:nvPr/>
        </p:nvPicPr>
        <p:blipFill rotWithShape="1">
          <a:blip r:embed="rId14">
            <a:alphaModFix/>
          </a:blip>
          <a:srcRect b="0" l="0" r="0" t="0"/>
          <a:stretch/>
        </p:blipFill>
        <p:spPr>
          <a:xfrm>
            <a:off x="10401525" y="4313438"/>
            <a:ext cx="1714500" cy="1714500"/>
          </a:xfrm>
          <a:prstGeom prst="rect">
            <a:avLst/>
          </a:prstGeom>
          <a:noFill/>
          <a:ln>
            <a:noFill/>
          </a:ln>
        </p:spPr>
      </p:pic>
      <p:sp>
        <p:nvSpPr>
          <p:cNvPr id="517" name="Google Shape;517;p33"/>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p>
            <a:pPr indent="0" lvl="0" marL="0" rtl="0" algn="r">
              <a:spcBef>
                <a:spcPts val="0"/>
              </a:spcBef>
              <a:spcAft>
                <a:spcPts val="0"/>
              </a:spcAft>
              <a:buClr>
                <a:srgbClr val="000000"/>
              </a:buClr>
              <a:buSzPts val="1300"/>
              <a:buFont typeface="Arial"/>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0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0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0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1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2" name="Shape 522"/>
        <p:cNvGrpSpPr/>
        <p:nvPr/>
      </p:nvGrpSpPr>
      <p:grpSpPr>
        <a:xfrm>
          <a:off x="0" y="0"/>
          <a:ext cx="0" cy="0"/>
          <a:chOff x="0" y="0"/>
          <a:chExt cx="0" cy="0"/>
        </a:xfrm>
      </p:grpSpPr>
      <p:sp>
        <p:nvSpPr>
          <p:cNvPr id="523" name="Google Shape;523;g5c5910c730_0_3"/>
          <p:cNvSpPr txBox="1"/>
          <p:nvPr/>
        </p:nvSpPr>
        <p:spPr>
          <a:xfrm>
            <a:off x="5292525" y="3545800"/>
            <a:ext cx="9781500" cy="114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524" name="Google Shape;524;g5c5910c730_0_3"/>
          <p:cNvPicPr preferRelativeResize="0"/>
          <p:nvPr/>
        </p:nvPicPr>
        <p:blipFill rotWithShape="1">
          <a:blip r:embed="rId3">
            <a:alphaModFix/>
          </a:blip>
          <a:srcRect b="13956" l="0" r="0" t="0"/>
          <a:stretch/>
        </p:blipFill>
        <p:spPr>
          <a:xfrm>
            <a:off x="-150" y="0"/>
            <a:ext cx="12473280" cy="804907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9" name="Shape 529"/>
        <p:cNvGrpSpPr/>
        <p:nvPr/>
      </p:nvGrpSpPr>
      <p:grpSpPr>
        <a:xfrm>
          <a:off x="0" y="0"/>
          <a:ext cx="0" cy="0"/>
          <a:chOff x="0" y="0"/>
          <a:chExt cx="0" cy="0"/>
        </a:xfrm>
      </p:grpSpPr>
      <p:sp>
        <p:nvSpPr>
          <p:cNvPr id="530" name="Google Shape;530;g5c5910c730_0_9"/>
          <p:cNvSpPr/>
          <p:nvPr/>
        </p:nvSpPr>
        <p:spPr>
          <a:xfrm>
            <a:off x="11371" y="-2084"/>
            <a:ext cx="12192000" cy="6858000"/>
          </a:xfrm>
          <a:prstGeom prst="rect">
            <a:avLst/>
          </a:prstGeom>
          <a:blipFill rotWithShape="1">
            <a:blip r:embed="rId3">
              <a:alphaModFix amt="31000"/>
            </a:blip>
            <a:stretch>
              <a:fillRect b="0" l="0" r="0" t="0"/>
            </a:stretch>
          </a:blipFill>
          <a:ln cap="flat" cmpd="sng" w="9525">
            <a:solidFill>
              <a:srgbClr val="4A7DBA"/>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57675" lIns="115350" spcFirstLastPara="1" rIns="115350" wrap="square" tIns="57675">
            <a:noAutofit/>
          </a:bodyPr>
          <a:lstStyle/>
          <a:p>
            <a:pPr indent="-318268" lvl="0" marL="432568" marR="0" rtl="0" algn="ctr">
              <a:spcBef>
                <a:spcPts val="0"/>
              </a:spcBef>
              <a:spcAft>
                <a:spcPts val="0"/>
              </a:spcAft>
              <a:buClr>
                <a:schemeClr val="dk1"/>
              </a:buClr>
              <a:buSzPts val="1800"/>
              <a:buFont typeface="Calibri"/>
              <a:buNone/>
            </a:pPr>
            <a:r>
              <a:t/>
            </a:r>
            <a:endParaRPr b="0" i="0" sz="1800" u="none" cap="none" strike="noStrike">
              <a:solidFill>
                <a:schemeClr val="lt1"/>
              </a:solidFill>
              <a:latin typeface="Calibri"/>
              <a:ea typeface="Calibri"/>
              <a:cs typeface="Calibri"/>
              <a:sym typeface="Calibri"/>
            </a:endParaRPr>
          </a:p>
        </p:txBody>
      </p:sp>
      <p:pic>
        <p:nvPicPr>
          <p:cNvPr descr="My_city.jpg" id="531" name="Google Shape;531;g5c5910c730_0_9"/>
          <p:cNvPicPr preferRelativeResize="0"/>
          <p:nvPr/>
        </p:nvPicPr>
        <p:blipFill rotWithShape="1">
          <a:blip r:embed="rId4">
            <a:alphaModFix/>
          </a:blip>
          <a:srcRect b="0" l="0" r="0" t="0"/>
          <a:stretch/>
        </p:blipFill>
        <p:spPr>
          <a:xfrm>
            <a:off x="3124791" y="728213"/>
            <a:ext cx="7350700" cy="4780288"/>
          </a:xfrm>
          <a:prstGeom prst="rect">
            <a:avLst/>
          </a:prstGeom>
          <a:noFill/>
          <a:ln>
            <a:noFill/>
          </a:ln>
        </p:spPr>
      </p:pic>
      <p:pic>
        <p:nvPicPr>
          <p:cNvPr descr="in_site.jpg" id="532" name="Google Shape;532;g5c5910c730_0_9"/>
          <p:cNvPicPr preferRelativeResize="0"/>
          <p:nvPr/>
        </p:nvPicPr>
        <p:blipFill rotWithShape="1">
          <a:blip r:embed="rId5">
            <a:alphaModFix/>
          </a:blip>
          <a:srcRect b="0" l="0" r="0" t="0"/>
          <a:stretch/>
        </p:blipFill>
        <p:spPr>
          <a:xfrm>
            <a:off x="4052409" y="5056134"/>
            <a:ext cx="4799636" cy="452366"/>
          </a:xfrm>
          <a:prstGeom prst="rect">
            <a:avLst/>
          </a:prstGeom>
          <a:noFill/>
          <a:ln>
            <a:noFill/>
          </a:ln>
        </p:spPr>
      </p:pic>
      <p:pic>
        <p:nvPicPr>
          <p:cNvPr descr="Russell_Green_Economy.jpg" id="533" name="Google Shape;533;g5c5910c730_0_9"/>
          <p:cNvPicPr preferRelativeResize="0"/>
          <p:nvPr/>
        </p:nvPicPr>
        <p:blipFill rotWithShape="1">
          <a:blip r:embed="rId6">
            <a:alphaModFix/>
          </a:blip>
          <a:srcRect b="0" l="0" r="0" t="0"/>
          <a:stretch/>
        </p:blipFill>
        <p:spPr>
          <a:xfrm>
            <a:off x="7037935" y="3135997"/>
            <a:ext cx="3535041" cy="3446665"/>
          </a:xfrm>
          <a:prstGeom prst="rect">
            <a:avLst/>
          </a:prstGeom>
          <a:noFill/>
          <a:ln>
            <a:noFill/>
          </a:ln>
        </p:spPr>
      </p:pic>
      <p:pic>
        <p:nvPicPr>
          <p:cNvPr descr="Dream_Catching.jpg" id="534" name="Google Shape;534;g5c5910c730_0_9"/>
          <p:cNvPicPr preferRelativeResize="0"/>
          <p:nvPr/>
        </p:nvPicPr>
        <p:blipFill rotWithShape="1">
          <a:blip r:embed="rId7">
            <a:alphaModFix/>
          </a:blip>
          <a:srcRect b="0" l="0" r="0" t="0"/>
          <a:stretch/>
        </p:blipFill>
        <p:spPr>
          <a:xfrm>
            <a:off x="9118557" y="201119"/>
            <a:ext cx="2867539" cy="3972600"/>
          </a:xfrm>
          <a:prstGeom prst="rect">
            <a:avLst/>
          </a:prstGeom>
          <a:noFill/>
          <a:ln>
            <a:noFill/>
          </a:ln>
        </p:spPr>
      </p:pic>
      <p:pic>
        <p:nvPicPr>
          <p:cNvPr descr="IMG_1744.jpg" id="535" name="Google Shape;535;g5c5910c730_0_9"/>
          <p:cNvPicPr preferRelativeResize="0"/>
          <p:nvPr/>
        </p:nvPicPr>
        <p:blipFill rotWithShape="1">
          <a:blip r:embed="rId8">
            <a:alphaModFix/>
          </a:blip>
          <a:srcRect b="0" l="0" r="0" t="0"/>
          <a:stretch/>
        </p:blipFill>
        <p:spPr>
          <a:xfrm>
            <a:off x="198220" y="646331"/>
            <a:ext cx="3107964" cy="3030265"/>
          </a:xfrm>
          <a:prstGeom prst="rect">
            <a:avLst/>
          </a:prstGeom>
          <a:noFill/>
          <a:ln>
            <a:noFill/>
          </a:ln>
        </p:spPr>
      </p:pic>
      <p:grpSp>
        <p:nvGrpSpPr>
          <p:cNvPr id="536" name="Google Shape;536;g5c5910c730_0_9"/>
          <p:cNvGrpSpPr/>
          <p:nvPr/>
        </p:nvGrpSpPr>
        <p:grpSpPr>
          <a:xfrm>
            <a:off x="89" y="25460"/>
            <a:ext cx="13582737" cy="784841"/>
            <a:chOff x="-1683190" y="-122874"/>
            <a:chExt cx="8622318" cy="972300"/>
          </a:xfrm>
        </p:grpSpPr>
        <p:sp>
          <p:nvSpPr>
            <p:cNvPr id="537" name="Google Shape;537;g5c5910c730_0_9"/>
            <p:cNvSpPr/>
            <p:nvPr/>
          </p:nvSpPr>
          <p:spPr>
            <a:xfrm>
              <a:off x="-1675972" y="-122874"/>
              <a:ext cx="8615100" cy="972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0" lang="en-US" sz="4500" u="none" cap="none" strike="noStrike">
                  <a:solidFill>
                    <a:srgbClr val="006600"/>
                  </a:solidFill>
                  <a:latin typeface="Calibri"/>
                  <a:ea typeface="Calibri"/>
                  <a:cs typeface="Calibri"/>
                  <a:sym typeface="Calibri"/>
                </a:rPr>
                <a:t>Community Engagement</a:t>
              </a:r>
              <a:endParaRPr/>
            </a:p>
          </p:txBody>
        </p:sp>
        <p:cxnSp>
          <p:nvCxnSpPr>
            <p:cNvPr id="538" name="Google Shape;538;g5c5910c730_0_9"/>
            <p:cNvCxnSpPr/>
            <p:nvPr/>
          </p:nvCxnSpPr>
          <p:spPr>
            <a:xfrm flipH="1" rot="10800000">
              <a:off x="-1683190" y="606731"/>
              <a:ext cx="7739100" cy="39600"/>
            </a:xfrm>
            <a:prstGeom prst="straightConnector1">
              <a:avLst/>
            </a:prstGeom>
            <a:noFill/>
            <a:ln cap="flat" cmpd="sng" w="50800">
              <a:solidFill>
                <a:srgbClr val="006600"/>
              </a:solidFill>
              <a:prstDash val="solid"/>
              <a:round/>
              <a:headEnd len="sm" w="sm" type="none"/>
              <a:tailEnd len="sm" w="sm" type="none"/>
            </a:ln>
          </p:spPr>
        </p:cxnSp>
      </p:grpSp>
      <p:pic>
        <p:nvPicPr>
          <p:cNvPr descr="52893667_783074188713712_1131383592237137920_o_783074185380379.jpg" id="539" name="Google Shape;539;g5c5910c730_0_9"/>
          <p:cNvPicPr preferRelativeResize="0"/>
          <p:nvPr/>
        </p:nvPicPr>
        <p:blipFill rotWithShape="1">
          <a:blip r:embed="rId9">
            <a:alphaModFix/>
          </a:blip>
          <a:srcRect b="0" l="0" r="0" t="0"/>
          <a:stretch/>
        </p:blipFill>
        <p:spPr>
          <a:xfrm>
            <a:off x="198217" y="4173717"/>
            <a:ext cx="2890646" cy="2488959"/>
          </a:xfrm>
          <a:prstGeom prst="rect">
            <a:avLst/>
          </a:prstGeom>
          <a:noFill/>
          <a:ln>
            <a:noFill/>
          </a:ln>
        </p:spPr>
      </p:pic>
      <p:pic>
        <p:nvPicPr>
          <p:cNvPr descr="52815359_783076865380111_8694076162969698304_o_783076858713445.jpg" id="540" name="Google Shape;540;g5c5910c730_0_9"/>
          <p:cNvPicPr preferRelativeResize="0"/>
          <p:nvPr/>
        </p:nvPicPr>
        <p:blipFill rotWithShape="1">
          <a:blip r:embed="rId10">
            <a:alphaModFix/>
          </a:blip>
          <a:srcRect b="0" l="0" r="0" t="0"/>
          <a:stretch/>
        </p:blipFill>
        <p:spPr>
          <a:xfrm>
            <a:off x="3101501" y="1600200"/>
            <a:ext cx="4793485" cy="4127499"/>
          </a:xfrm>
          <a:prstGeom prst="rect">
            <a:avLst/>
          </a:prstGeom>
          <a:noFill/>
          <a:ln>
            <a:noFill/>
          </a:ln>
        </p:spPr>
      </p:pic>
      <p:pic>
        <p:nvPicPr>
          <p:cNvPr descr="52898319_783074512047013_8442671575148265472_o_783074505380347.jpg" id="541" name="Google Shape;541;g5c5910c730_0_9"/>
          <p:cNvPicPr preferRelativeResize="0"/>
          <p:nvPr/>
        </p:nvPicPr>
        <p:blipFill rotWithShape="1">
          <a:blip r:embed="rId11">
            <a:alphaModFix/>
          </a:blip>
          <a:srcRect b="0" l="0" r="0" t="0"/>
          <a:stretch/>
        </p:blipFill>
        <p:spPr>
          <a:xfrm>
            <a:off x="11373" y="867913"/>
            <a:ext cx="3716906" cy="3200399"/>
          </a:xfrm>
          <a:prstGeom prst="rect">
            <a:avLst/>
          </a:prstGeom>
          <a:noFill/>
          <a:ln>
            <a:noFill/>
          </a:ln>
        </p:spPr>
      </p:pic>
      <p:pic>
        <p:nvPicPr>
          <p:cNvPr descr="52829702_783074238713707_478834977434238976_o_783074235380374.jpg" id="542" name="Google Shape;542;g5c5910c730_0_9"/>
          <p:cNvPicPr preferRelativeResize="0"/>
          <p:nvPr/>
        </p:nvPicPr>
        <p:blipFill rotWithShape="1">
          <a:blip r:embed="rId12">
            <a:alphaModFix/>
          </a:blip>
          <a:srcRect b="0" l="0" r="0" t="0"/>
          <a:stretch/>
        </p:blipFill>
        <p:spPr>
          <a:xfrm>
            <a:off x="7997553" y="919945"/>
            <a:ext cx="3201541" cy="2756651"/>
          </a:xfrm>
          <a:prstGeom prst="rect">
            <a:avLst/>
          </a:prstGeom>
          <a:noFill/>
          <a:ln>
            <a:noFill/>
          </a:ln>
        </p:spPr>
      </p:pic>
      <p:pic>
        <p:nvPicPr>
          <p:cNvPr descr="52956265_783077502046714_7953513832796651520_o_783077498713381.jpg" id="543" name="Google Shape;543;g5c5910c730_0_9"/>
          <p:cNvPicPr preferRelativeResize="0"/>
          <p:nvPr/>
        </p:nvPicPr>
        <p:blipFill rotWithShape="1">
          <a:blip r:embed="rId13">
            <a:alphaModFix/>
          </a:blip>
          <a:srcRect b="0" l="0" r="0" t="0"/>
          <a:stretch/>
        </p:blipFill>
        <p:spPr>
          <a:xfrm>
            <a:off x="11373" y="3655516"/>
            <a:ext cx="3716906" cy="3200399"/>
          </a:xfrm>
          <a:prstGeom prst="rect">
            <a:avLst/>
          </a:prstGeom>
          <a:noFill/>
          <a:ln>
            <a:noFill/>
          </a:ln>
        </p:spPr>
      </p:pic>
      <p:pic>
        <p:nvPicPr>
          <p:cNvPr descr="53258144_783077168713414_2611716260613849088_o_783077165380081.jpg" id="544" name="Google Shape;544;g5c5910c730_0_9"/>
          <p:cNvPicPr preferRelativeResize="0"/>
          <p:nvPr/>
        </p:nvPicPr>
        <p:blipFill rotWithShape="1">
          <a:blip r:embed="rId14">
            <a:alphaModFix/>
          </a:blip>
          <a:srcRect b="0" l="0" r="0" t="0"/>
          <a:stretch/>
        </p:blipFill>
        <p:spPr>
          <a:xfrm>
            <a:off x="7309705" y="3490741"/>
            <a:ext cx="3717426" cy="320039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535"/>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1"/>
                                          </p:stCondLst>
                                        </p:cTn>
                                        <p:tgtEl>
                                          <p:spTgt spid="539"/>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1"/>
                                          </p:stCondLst>
                                        </p:cTn>
                                        <p:tgtEl>
                                          <p:spTgt spid="531"/>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1"/>
                                          </p:stCondLst>
                                        </p:cTn>
                                        <p:tgtEl>
                                          <p:spTgt spid="532"/>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1"/>
                                          </p:stCondLst>
                                        </p:cTn>
                                        <p:tgtEl>
                                          <p:spTgt spid="533"/>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1"/>
                                          </p:stCondLst>
                                        </p:cTn>
                                        <p:tgtEl>
                                          <p:spTgt spid="534"/>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4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4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4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4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4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8" name="Shape 548"/>
        <p:cNvGrpSpPr/>
        <p:nvPr/>
      </p:nvGrpSpPr>
      <p:grpSpPr>
        <a:xfrm>
          <a:off x="0" y="0"/>
          <a:ext cx="0" cy="0"/>
          <a:chOff x="0" y="0"/>
          <a:chExt cx="0" cy="0"/>
        </a:xfrm>
      </p:grpSpPr>
      <p:pic>
        <p:nvPicPr>
          <p:cNvPr descr="https://lh6.googleusercontent.com/CiFlozjNafq6fRuA5mqA60KYupTMwDcvSqZPr8lunT4I4y6C-uGthUd3Qh0GH6Shh3QkgEt4yQCrhuJtpeKQTXQ8pnmM0jLPIVcgmzYgHDu_e7A3bdngGvXQyp0o6zrO" id="549" name="Google Shape;549;g5c5910c730_0_28"/>
          <p:cNvPicPr preferRelativeResize="0"/>
          <p:nvPr/>
        </p:nvPicPr>
        <p:blipFill rotWithShape="1">
          <a:blip r:embed="rId3">
            <a:alphaModFix/>
          </a:blip>
          <a:srcRect b="0" l="0" r="0" t="0"/>
          <a:stretch/>
        </p:blipFill>
        <p:spPr>
          <a:xfrm>
            <a:off x="52050" y="0"/>
            <a:ext cx="12124623" cy="68580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3" name="Shape 553"/>
        <p:cNvGrpSpPr/>
        <p:nvPr/>
      </p:nvGrpSpPr>
      <p:grpSpPr>
        <a:xfrm>
          <a:off x="0" y="0"/>
          <a:ext cx="0" cy="0"/>
          <a:chOff x="0" y="0"/>
          <a:chExt cx="0" cy="0"/>
        </a:xfrm>
      </p:grpSpPr>
      <p:pic>
        <p:nvPicPr>
          <p:cNvPr id="554" name="Google Shape;554;g5c5910c730_0_32">
            <a:hlinkClick r:id="rId3"/>
          </p:cNvPr>
          <p:cNvPicPr preferRelativeResize="0"/>
          <p:nvPr/>
        </p:nvPicPr>
        <p:blipFill rotWithShape="1">
          <a:blip r:embed="rId4">
            <a:alphaModFix/>
          </a:blip>
          <a:srcRect b="0" l="11343" r="4133" t="0"/>
          <a:stretch/>
        </p:blipFill>
        <p:spPr>
          <a:xfrm>
            <a:off x="65825" y="0"/>
            <a:ext cx="12192000" cy="68580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9" name="Shape 559"/>
        <p:cNvGrpSpPr/>
        <p:nvPr/>
      </p:nvGrpSpPr>
      <p:grpSpPr>
        <a:xfrm>
          <a:off x="0" y="0"/>
          <a:ext cx="0" cy="0"/>
          <a:chOff x="0" y="0"/>
          <a:chExt cx="0" cy="0"/>
        </a:xfrm>
      </p:grpSpPr>
      <p:sp>
        <p:nvSpPr>
          <p:cNvPr id="560" name="Google Shape;560;g5c5910c730_0_194"/>
          <p:cNvSpPr txBox="1"/>
          <p:nvPr>
            <p:ph type="title"/>
          </p:nvPr>
        </p:nvSpPr>
        <p:spPr>
          <a:xfrm>
            <a:off x="609600" y="274638"/>
            <a:ext cx="109728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Key Takeaways</a:t>
            </a:r>
            <a:endParaRPr/>
          </a:p>
        </p:txBody>
      </p:sp>
      <p:sp>
        <p:nvSpPr>
          <p:cNvPr id="561" name="Google Shape;561;g5c5910c730_0_194"/>
          <p:cNvSpPr txBox="1"/>
          <p:nvPr>
            <p:ph idx="1" type="body"/>
          </p:nvPr>
        </p:nvSpPr>
        <p:spPr>
          <a:xfrm>
            <a:off x="609600" y="1417650"/>
            <a:ext cx="10972800" cy="4526100"/>
          </a:xfrm>
          <a:prstGeom prst="rect">
            <a:avLst/>
          </a:prstGeom>
        </p:spPr>
        <p:txBody>
          <a:bodyPr anchorCtr="0" anchor="t" bIns="45700" lIns="91425" spcFirstLastPara="1" rIns="91425" wrap="square" tIns="45700">
            <a:noAutofit/>
          </a:bodyPr>
          <a:lstStyle/>
          <a:p>
            <a:pPr indent="-419100" lvl="0" marL="457200" rtl="0" algn="l">
              <a:spcBef>
                <a:spcPts val="360"/>
              </a:spcBef>
              <a:spcAft>
                <a:spcPts val="0"/>
              </a:spcAft>
              <a:buSzPts val="3000"/>
              <a:buAutoNum type="arabicPeriod"/>
            </a:pPr>
            <a:r>
              <a:rPr lang="en-US"/>
              <a:t>Solar energy has the potential to provide cost savings, create jobs, and help Philadelphia to meet its renewable energy goals.</a:t>
            </a:r>
            <a:endParaRPr/>
          </a:p>
          <a:p>
            <a:pPr indent="0" lvl="0" marL="457200" rtl="0" algn="l">
              <a:spcBef>
                <a:spcPts val="360"/>
              </a:spcBef>
              <a:spcAft>
                <a:spcPts val="0"/>
              </a:spcAft>
              <a:buNone/>
            </a:pPr>
            <a:r>
              <a:t/>
            </a:r>
            <a:endParaRPr/>
          </a:p>
          <a:p>
            <a:pPr indent="-419100" lvl="0" marL="457200" rtl="0" algn="l">
              <a:spcBef>
                <a:spcPts val="360"/>
              </a:spcBef>
              <a:spcAft>
                <a:spcPts val="0"/>
              </a:spcAft>
              <a:buSzPts val="3000"/>
              <a:buAutoNum type="arabicPeriod"/>
            </a:pPr>
            <a:r>
              <a:rPr lang="en-US"/>
              <a:t>CDCs can leverage solar energy to advance community development goals and serve as the leaders in narrowing the equity gap related to solar energy.</a:t>
            </a:r>
            <a:endParaRPr/>
          </a:p>
          <a:p>
            <a:pPr indent="0" lvl="0" marL="457200" rtl="0" algn="l">
              <a:spcBef>
                <a:spcPts val="360"/>
              </a:spcBef>
              <a:spcAft>
                <a:spcPts val="0"/>
              </a:spcAft>
              <a:buNone/>
            </a:pPr>
            <a:r>
              <a:t/>
            </a:r>
            <a:endParaRPr/>
          </a:p>
          <a:p>
            <a:pPr indent="-419100" lvl="0" marL="457200" rtl="0" algn="l">
              <a:spcBef>
                <a:spcPts val="360"/>
              </a:spcBef>
              <a:spcAft>
                <a:spcPts val="0"/>
              </a:spcAft>
              <a:buSzPts val="3000"/>
              <a:buAutoNum type="arabicPeriod"/>
            </a:pPr>
            <a:r>
              <a:rPr lang="en-US"/>
              <a:t>Effective community engagement is critical to implementing solar energy projects in Philadelphia neighborhoods.</a:t>
            </a:r>
            <a:endParaRPr/>
          </a:p>
        </p:txBody>
      </p:sp>
      <p:sp>
        <p:nvSpPr>
          <p:cNvPr id="562" name="Google Shape;562;g5c5910c730_0_194"/>
          <p:cNvSpPr txBox="1"/>
          <p:nvPr>
            <p:ph idx="12" type="sldNum"/>
          </p:nvPr>
        </p:nvSpPr>
        <p:spPr>
          <a:xfrm>
            <a:off x="8737600" y="6356350"/>
            <a:ext cx="2844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2" name="Shape 212"/>
        <p:cNvGrpSpPr/>
        <p:nvPr/>
      </p:nvGrpSpPr>
      <p:grpSpPr>
        <a:xfrm>
          <a:off x="0" y="0"/>
          <a:ext cx="0" cy="0"/>
          <a:chOff x="0" y="0"/>
          <a:chExt cx="0" cy="0"/>
        </a:xfrm>
      </p:grpSpPr>
      <p:sp>
        <p:nvSpPr>
          <p:cNvPr id="213" name="Google Shape;213;p2"/>
          <p:cNvSpPr txBox="1"/>
          <p:nvPr/>
        </p:nvSpPr>
        <p:spPr>
          <a:xfrm>
            <a:off x="169052" y="6303291"/>
            <a:ext cx="5145300" cy="307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450"/>
              <a:buFont typeface="Calibri"/>
              <a:buNone/>
            </a:pPr>
            <a:r>
              <a:rPr b="0" i="0" lang="en-US" sz="1800" u="none" cap="none" strike="noStrike">
                <a:solidFill>
                  <a:schemeClr val="lt1"/>
                </a:solidFill>
                <a:latin typeface="Calibri"/>
                <a:ea typeface="Calibri"/>
                <a:cs typeface="Calibri"/>
                <a:sym typeface="Calibri"/>
              </a:rPr>
              <a:t>www.solarizephilly.org</a:t>
            </a:r>
            <a:endParaRPr b="0" i="0" sz="1400" u="none" cap="none" strike="noStrike">
              <a:solidFill>
                <a:srgbClr val="000000"/>
              </a:solidFill>
              <a:latin typeface="Arial"/>
              <a:ea typeface="Arial"/>
              <a:cs typeface="Arial"/>
              <a:sym typeface="Arial"/>
            </a:endParaRPr>
          </a:p>
        </p:txBody>
      </p:sp>
      <p:sp>
        <p:nvSpPr>
          <p:cNvPr id="214" name="Google Shape;214;p2"/>
          <p:cNvSpPr txBox="1"/>
          <p:nvPr>
            <p:ph idx="4294967295" type="body"/>
          </p:nvPr>
        </p:nvSpPr>
        <p:spPr>
          <a:xfrm>
            <a:off x="415600" y="1922175"/>
            <a:ext cx="6243600" cy="49359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SzPts val="2400"/>
              <a:buNone/>
            </a:pPr>
            <a:r>
              <a:rPr b="1" lang="en-US" sz="2600">
                <a:latin typeface="Calibri"/>
                <a:ea typeface="Calibri"/>
                <a:cs typeface="Calibri"/>
                <a:sym typeface="Calibri"/>
              </a:rPr>
              <a:t>Philadelphia Energy Campaign</a:t>
            </a:r>
            <a:endParaRPr b="1" sz="2600">
              <a:latin typeface="Calibri"/>
              <a:ea typeface="Calibri"/>
              <a:cs typeface="Calibri"/>
              <a:sym typeface="Calibri"/>
            </a:endParaRPr>
          </a:p>
          <a:p>
            <a:pPr indent="0" lvl="0" marL="0" marR="0" rtl="0" algn="l">
              <a:lnSpc>
                <a:spcPct val="90000"/>
              </a:lnSpc>
              <a:spcBef>
                <a:spcPts val="0"/>
              </a:spcBef>
              <a:spcAft>
                <a:spcPts val="0"/>
              </a:spcAft>
              <a:buSzPts val="2400"/>
              <a:buNone/>
            </a:pPr>
            <a:r>
              <a:t/>
            </a:r>
            <a:endParaRPr b="1" sz="2000">
              <a:latin typeface="Calibri"/>
              <a:ea typeface="Calibri"/>
              <a:cs typeface="Calibri"/>
              <a:sym typeface="Calibri"/>
            </a:endParaRPr>
          </a:p>
          <a:p>
            <a:pPr indent="-393700" lvl="0" marL="457200" marR="0" rtl="0" algn="l">
              <a:lnSpc>
                <a:spcPct val="90000"/>
              </a:lnSpc>
              <a:spcBef>
                <a:spcPts val="0"/>
              </a:spcBef>
              <a:spcAft>
                <a:spcPts val="0"/>
              </a:spcAft>
              <a:buClr>
                <a:schemeClr val="dk1"/>
              </a:buClr>
              <a:buSzPts val="2600"/>
              <a:buChar char="•"/>
            </a:pPr>
            <a:r>
              <a:rPr b="1" lang="en-US" sz="2600">
                <a:latin typeface="Calibri"/>
                <a:ea typeface="Calibri"/>
                <a:cs typeface="Calibri"/>
                <a:sym typeface="Calibri"/>
              </a:rPr>
              <a:t>$1 billion investment over 10 years </a:t>
            </a:r>
            <a:r>
              <a:rPr lang="en-US" sz="2600">
                <a:latin typeface="Calibri"/>
                <a:ea typeface="Calibri"/>
                <a:cs typeface="Calibri"/>
                <a:sym typeface="Calibri"/>
              </a:rPr>
              <a:t>in energy efficiency and clean energy projects, leveraging public and private dollars</a:t>
            </a:r>
            <a:endParaRPr sz="2600">
              <a:latin typeface="Calibri"/>
              <a:ea typeface="Calibri"/>
              <a:cs typeface="Calibri"/>
              <a:sym typeface="Calibri"/>
            </a:endParaRPr>
          </a:p>
          <a:p>
            <a:pPr indent="-419100" lvl="1" marL="1219200" marR="0" rtl="0" algn="l">
              <a:lnSpc>
                <a:spcPct val="90000"/>
              </a:lnSpc>
              <a:spcBef>
                <a:spcPts val="0"/>
              </a:spcBef>
              <a:spcAft>
                <a:spcPts val="0"/>
              </a:spcAft>
              <a:buClr>
                <a:schemeClr val="dk1"/>
              </a:buClr>
              <a:buSzPts val="1800"/>
              <a:buFont typeface="Calibri"/>
              <a:buChar char="○"/>
            </a:pPr>
            <a:r>
              <a:rPr b="1" lang="en-US" sz="1800">
                <a:latin typeface="Calibri"/>
                <a:ea typeface="Calibri"/>
                <a:cs typeface="Calibri"/>
                <a:sym typeface="Calibri"/>
              </a:rPr>
              <a:t>10,000 jobs</a:t>
            </a:r>
            <a:endParaRPr b="1" sz="1800">
              <a:latin typeface="Calibri"/>
              <a:ea typeface="Calibri"/>
              <a:cs typeface="Calibri"/>
              <a:sym typeface="Calibri"/>
            </a:endParaRPr>
          </a:p>
          <a:p>
            <a:pPr indent="-419100" lvl="1" marL="1219200" marR="0" rtl="0" algn="l">
              <a:lnSpc>
                <a:spcPct val="90000"/>
              </a:lnSpc>
              <a:spcBef>
                <a:spcPts val="0"/>
              </a:spcBef>
              <a:spcAft>
                <a:spcPts val="0"/>
              </a:spcAft>
              <a:buClr>
                <a:schemeClr val="dk1"/>
              </a:buClr>
              <a:buSzPts val="1800"/>
              <a:buFont typeface="Calibri"/>
              <a:buChar char="○"/>
            </a:pPr>
            <a:r>
              <a:rPr lang="en-US" sz="1800">
                <a:latin typeface="Calibri"/>
                <a:ea typeface="Calibri"/>
                <a:cs typeface="Calibri"/>
                <a:sym typeface="Calibri"/>
              </a:rPr>
              <a:t>25,000 households</a:t>
            </a:r>
            <a:endParaRPr sz="1800">
              <a:latin typeface="Calibri"/>
              <a:ea typeface="Calibri"/>
              <a:cs typeface="Calibri"/>
              <a:sym typeface="Calibri"/>
            </a:endParaRPr>
          </a:p>
          <a:p>
            <a:pPr indent="-419100" lvl="1" marL="1219200" marR="0" rtl="0" algn="l">
              <a:lnSpc>
                <a:spcPct val="90000"/>
              </a:lnSpc>
              <a:spcBef>
                <a:spcPts val="0"/>
              </a:spcBef>
              <a:spcAft>
                <a:spcPts val="0"/>
              </a:spcAft>
              <a:buClr>
                <a:schemeClr val="dk1"/>
              </a:buClr>
              <a:buSzPts val="1800"/>
              <a:buFont typeface="Calibri"/>
              <a:buChar char="○"/>
            </a:pPr>
            <a:r>
              <a:rPr lang="en-US" sz="1800">
                <a:latin typeface="Calibri"/>
                <a:ea typeface="Calibri"/>
                <a:cs typeface="Calibri"/>
                <a:sym typeface="Calibri"/>
              </a:rPr>
              <a:t>2,500 small businesses</a:t>
            </a:r>
            <a:endParaRPr sz="2000">
              <a:latin typeface="Calibri"/>
              <a:ea typeface="Calibri"/>
              <a:cs typeface="Calibri"/>
              <a:sym typeface="Calibri"/>
            </a:endParaRPr>
          </a:p>
          <a:p>
            <a:pPr indent="-469900" lvl="0" marL="609600" rtl="0" algn="l">
              <a:lnSpc>
                <a:spcPct val="115000"/>
              </a:lnSpc>
              <a:spcBef>
                <a:spcPts val="600"/>
              </a:spcBef>
              <a:spcAft>
                <a:spcPts val="0"/>
              </a:spcAft>
              <a:buClr>
                <a:schemeClr val="dk1"/>
              </a:buClr>
              <a:buSzPts val="2600"/>
              <a:buFont typeface="Calibri"/>
              <a:buChar char="•"/>
            </a:pPr>
            <a:r>
              <a:rPr lang="en-US" sz="2600">
                <a:latin typeface="Calibri"/>
                <a:ea typeface="Calibri"/>
                <a:cs typeface="Calibri"/>
                <a:sym typeface="Calibri"/>
              </a:rPr>
              <a:t>First 2 years:</a:t>
            </a:r>
            <a:endParaRPr sz="2600">
              <a:latin typeface="Calibri"/>
              <a:ea typeface="Calibri"/>
              <a:cs typeface="Calibri"/>
              <a:sym typeface="Calibri"/>
            </a:endParaRPr>
          </a:p>
          <a:p>
            <a:pPr indent="-419100" lvl="1" marL="1219200" rtl="0" algn="l">
              <a:lnSpc>
                <a:spcPct val="115000"/>
              </a:lnSpc>
              <a:spcBef>
                <a:spcPts val="0"/>
              </a:spcBef>
              <a:spcAft>
                <a:spcPts val="0"/>
              </a:spcAft>
              <a:buClr>
                <a:schemeClr val="dk1"/>
              </a:buClr>
              <a:buSzPts val="1800"/>
              <a:buFont typeface="Calibri"/>
              <a:buChar char="○"/>
            </a:pPr>
            <a:r>
              <a:rPr lang="en-US" sz="1800">
                <a:latin typeface="Calibri"/>
                <a:ea typeface="Calibri"/>
                <a:cs typeface="Calibri"/>
                <a:sym typeface="Calibri"/>
              </a:rPr>
              <a:t>$130+ million active</a:t>
            </a:r>
            <a:endParaRPr sz="1800">
              <a:latin typeface="Calibri"/>
              <a:ea typeface="Calibri"/>
              <a:cs typeface="Calibri"/>
              <a:sym typeface="Calibri"/>
            </a:endParaRPr>
          </a:p>
          <a:p>
            <a:pPr indent="-419100" lvl="1" marL="1219200" rtl="0" algn="l">
              <a:lnSpc>
                <a:spcPct val="115000"/>
              </a:lnSpc>
              <a:spcBef>
                <a:spcPts val="0"/>
              </a:spcBef>
              <a:spcAft>
                <a:spcPts val="0"/>
              </a:spcAft>
              <a:buClr>
                <a:schemeClr val="dk1"/>
              </a:buClr>
              <a:buSzPts val="1800"/>
              <a:buFont typeface="Calibri"/>
              <a:buChar char="○"/>
            </a:pPr>
            <a:r>
              <a:rPr lang="en-US" sz="1800">
                <a:latin typeface="Calibri"/>
                <a:ea typeface="Calibri"/>
                <a:cs typeface="Calibri"/>
                <a:sym typeface="Calibri"/>
              </a:rPr>
              <a:t>Nearly 1,000 jobs</a:t>
            </a:r>
            <a:endParaRPr sz="1800">
              <a:latin typeface="Calibri"/>
              <a:ea typeface="Calibri"/>
              <a:cs typeface="Calibri"/>
              <a:sym typeface="Calibri"/>
            </a:endParaRPr>
          </a:p>
          <a:p>
            <a:pPr indent="-419100" lvl="1" marL="1219200" rtl="0" algn="l">
              <a:lnSpc>
                <a:spcPct val="115000"/>
              </a:lnSpc>
              <a:spcBef>
                <a:spcPts val="0"/>
              </a:spcBef>
              <a:spcAft>
                <a:spcPts val="0"/>
              </a:spcAft>
              <a:buClr>
                <a:schemeClr val="dk1"/>
              </a:buClr>
              <a:buSzPts val="1800"/>
              <a:buFont typeface="Calibri"/>
              <a:buChar char="○"/>
            </a:pPr>
            <a:r>
              <a:rPr lang="en-US" sz="1800">
                <a:latin typeface="Calibri"/>
                <a:ea typeface="Calibri"/>
                <a:cs typeface="Calibri"/>
                <a:sym typeface="Calibri"/>
              </a:rPr>
              <a:t>$750M+ pipeline</a:t>
            </a:r>
            <a:endParaRPr sz="1800">
              <a:latin typeface="Calibri"/>
              <a:ea typeface="Calibri"/>
              <a:cs typeface="Calibri"/>
              <a:sym typeface="Calibri"/>
            </a:endParaRPr>
          </a:p>
          <a:p>
            <a:pPr indent="-419100" lvl="1" marL="1219200" rtl="0" algn="l">
              <a:lnSpc>
                <a:spcPct val="115000"/>
              </a:lnSpc>
              <a:spcBef>
                <a:spcPts val="0"/>
              </a:spcBef>
              <a:spcAft>
                <a:spcPts val="0"/>
              </a:spcAft>
              <a:buClr>
                <a:schemeClr val="dk1"/>
              </a:buClr>
              <a:buSzPts val="1800"/>
              <a:buFont typeface="Calibri"/>
              <a:buChar char="○"/>
            </a:pPr>
            <a:r>
              <a:rPr lang="en-US" sz="1800">
                <a:latin typeface="Calibri"/>
                <a:ea typeface="Calibri"/>
                <a:cs typeface="Calibri"/>
                <a:sym typeface="Calibri"/>
              </a:rPr>
              <a:t>Self-funding projects</a:t>
            </a:r>
            <a:endParaRPr sz="1800">
              <a:solidFill>
                <a:schemeClr val="dk1"/>
              </a:solidFill>
              <a:latin typeface="Calibri"/>
              <a:ea typeface="Calibri"/>
              <a:cs typeface="Calibri"/>
              <a:sym typeface="Calibri"/>
            </a:endParaRPr>
          </a:p>
          <a:p>
            <a:pPr indent="0" lvl="0" marL="0" marR="0" rtl="0" algn="l">
              <a:lnSpc>
                <a:spcPct val="90000"/>
              </a:lnSpc>
              <a:spcBef>
                <a:spcPts val="1000"/>
              </a:spcBef>
              <a:spcAft>
                <a:spcPts val="1000"/>
              </a:spcAft>
              <a:buSzPts val="2400"/>
              <a:buNone/>
            </a:pPr>
            <a:br>
              <a:rPr lang="en-US" sz="2000"/>
            </a:br>
            <a:endParaRPr sz="2000"/>
          </a:p>
        </p:txBody>
      </p:sp>
      <p:pic>
        <p:nvPicPr>
          <p:cNvPr id="215" name="Google Shape;215;p2"/>
          <p:cNvPicPr preferRelativeResize="0"/>
          <p:nvPr/>
        </p:nvPicPr>
        <p:blipFill rotWithShape="1">
          <a:blip r:embed="rId3">
            <a:alphaModFix/>
          </a:blip>
          <a:srcRect b="0" l="0" r="0" t="0"/>
          <a:stretch/>
        </p:blipFill>
        <p:spPr>
          <a:xfrm>
            <a:off x="-2" y="-241025"/>
            <a:ext cx="5932565" cy="2471900"/>
          </a:xfrm>
          <a:prstGeom prst="rect">
            <a:avLst/>
          </a:prstGeom>
          <a:noFill/>
          <a:ln>
            <a:noFill/>
          </a:ln>
        </p:spPr>
      </p:pic>
      <p:pic>
        <p:nvPicPr>
          <p:cNvPr id="216" name="Google Shape;216;p2"/>
          <p:cNvPicPr preferRelativeResize="0"/>
          <p:nvPr/>
        </p:nvPicPr>
        <p:blipFill rotWithShape="1">
          <a:blip r:embed="rId4">
            <a:alphaModFix/>
          </a:blip>
          <a:srcRect b="0" l="0" r="0" t="0"/>
          <a:stretch/>
        </p:blipFill>
        <p:spPr>
          <a:xfrm>
            <a:off x="6659200" y="2090025"/>
            <a:ext cx="5117100" cy="3418390"/>
          </a:xfrm>
          <a:prstGeom prst="rect">
            <a:avLst/>
          </a:prstGeom>
          <a:noFill/>
          <a:ln>
            <a:noFill/>
          </a:ln>
        </p:spPr>
      </p:pic>
      <p:sp>
        <p:nvSpPr>
          <p:cNvPr id="217" name="Google Shape;217;p2"/>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p>
            <a:pPr indent="0" lvl="0" marL="0" rtl="0" algn="r">
              <a:spcBef>
                <a:spcPts val="0"/>
              </a:spcBef>
              <a:spcAft>
                <a:spcPts val="0"/>
              </a:spcAft>
              <a:buClr>
                <a:srgbClr val="000000"/>
              </a:buClr>
              <a:buSzPts val="1300"/>
              <a:buFont typeface="Arial"/>
              <a:buNone/>
            </a:pPr>
            <a:fld id="{00000000-1234-1234-1234-123412341234}" type="slidenum">
              <a:rPr lang="en-US"/>
              <a:t>‹#›</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7" name="Shape 567"/>
        <p:cNvGrpSpPr/>
        <p:nvPr/>
      </p:nvGrpSpPr>
      <p:grpSpPr>
        <a:xfrm>
          <a:off x="0" y="0"/>
          <a:ext cx="0" cy="0"/>
          <a:chOff x="0" y="0"/>
          <a:chExt cx="0" cy="0"/>
        </a:xfrm>
      </p:grpSpPr>
      <p:sp>
        <p:nvSpPr>
          <p:cNvPr id="568" name="Google Shape;568;p34"/>
          <p:cNvSpPr txBox="1"/>
          <p:nvPr>
            <p:ph idx="4294967295" type="body"/>
          </p:nvPr>
        </p:nvSpPr>
        <p:spPr>
          <a:xfrm>
            <a:off x="1158525" y="1536623"/>
            <a:ext cx="4811700" cy="4309800"/>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0"/>
              </a:spcBef>
              <a:spcAft>
                <a:spcPts val="0"/>
              </a:spcAft>
              <a:buSzPts val="2800"/>
              <a:buNone/>
            </a:pPr>
            <a:r>
              <a:rPr b="1" lang="en-US" sz="2400"/>
              <a:t>Laura Rigell</a:t>
            </a:r>
            <a:endParaRPr b="1" sz="2400"/>
          </a:p>
          <a:p>
            <a:pPr indent="0" lvl="0" marL="0" rtl="0" algn="ctr">
              <a:lnSpc>
                <a:spcPct val="90000"/>
              </a:lnSpc>
              <a:spcBef>
                <a:spcPts val="0"/>
              </a:spcBef>
              <a:spcAft>
                <a:spcPts val="0"/>
              </a:spcAft>
              <a:buSzPts val="2800"/>
              <a:buNone/>
            </a:pPr>
            <a:r>
              <a:rPr lang="en-US"/>
              <a:t>Solar Manager</a:t>
            </a:r>
            <a:endParaRPr sz="2400"/>
          </a:p>
          <a:p>
            <a:pPr indent="0" lvl="0" marL="0" rtl="0" algn="ctr">
              <a:lnSpc>
                <a:spcPct val="90000"/>
              </a:lnSpc>
              <a:spcBef>
                <a:spcPts val="0"/>
              </a:spcBef>
              <a:spcAft>
                <a:spcPts val="0"/>
              </a:spcAft>
              <a:buSzPts val="2800"/>
              <a:buNone/>
            </a:pPr>
            <a:r>
              <a:rPr lang="en-US" sz="2400"/>
              <a:t>Philadelphia Energy Authority</a:t>
            </a:r>
            <a:endParaRPr sz="2400"/>
          </a:p>
          <a:p>
            <a:pPr indent="0" lvl="0" marL="0" rtl="0" algn="ctr">
              <a:lnSpc>
                <a:spcPct val="90000"/>
              </a:lnSpc>
              <a:spcBef>
                <a:spcPts val="0"/>
              </a:spcBef>
              <a:spcAft>
                <a:spcPts val="0"/>
              </a:spcAft>
              <a:buSzPts val="2800"/>
              <a:buNone/>
            </a:pPr>
            <a:r>
              <a:rPr lang="en-US"/>
              <a:t>lrigell</a:t>
            </a:r>
            <a:r>
              <a:rPr lang="en-US" sz="2400"/>
              <a:t>@philaenergy.org</a:t>
            </a:r>
            <a:endParaRPr sz="2400"/>
          </a:p>
          <a:p>
            <a:pPr indent="0" lvl="0" marL="0" rtl="0" algn="ctr">
              <a:lnSpc>
                <a:spcPct val="90000"/>
              </a:lnSpc>
              <a:spcBef>
                <a:spcPts val="0"/>
              </a:spcBef>
              <a:spcAft>
                <a:spcPts val="0"/>
              </a:spcAft>
              <a:buSzPts val="2800"/>
              <a:buNone/>
            </a:pPr>
            <a:r>
              <a:rPr lang="en-US" sz="2400"/>
              <a:t>(215) 686-4483</a:t>
            </a:r>
            <a:endParaRPr sz="2400"/>
          </a:p>
          <a:p>
            <a:pPr indent="0" lvl="0" marL="0" rtl="0" algn="ctr">
              <a:lnSpc>
                <a:spcPct val="90000"/>
              </a:lnSpc>
              <a:spcBef>
                <a:spcPts val="0"/>
              </a:spcBef>
              <a:spcAft>
                <a:spcPts val="0"/>
              </a:spcAft>
              <a:buSzPts val="2800"/>
              <a:buNone/>
            </a:pPr>
            <a:r>
              <a:t/>
            </a:r>
            <a:endParaRPr sz="2400"/>
          </a:p>
          <a:p>
            <a:pPr indent="0" lvl="0" marL="0" rtl="0" algn="ctr">
              <a:lnSpc>
                <a:spcPct val="90000"/>
              </a:lnSpc>
              <a:spcBef>
                <a:spcPts val="0"/>
              </a:spcBef>
              <a:spcAft>
                <a:spcPts val="0"/>
              </a:spcAft>
              <a:buSzPts val="2800"/>
              <a:buNone/>
            </a:pPr>
            <a:r>
              <a:rPr b="1" lang="en-US" sz="2400"/>
              <a:t>Ky </a:t>
            </a:r>
            <a:r>
              <a:rPr b="1" lang="en-US"/>
              <a:t>Sanders</a:t>
            </a:r>
            <a:endParaRPr b="1" sz="2400"/>
          </a:p>
          <a:p>
            <a:pPr indent="0" lvl="0" marL="0" rtl="0" algn="ctr">
              <a:lnSpc>
                <a:spcPct val="90000"/>
              </a:lnSpc>
              <a:spcBef>
                <a:spcPts val="0"/>
              </a:spcBef>
              <a:spcAft>
                <a:spcPts val="0"/>
              </a:spcAft>
              <a:buSzPts val="2800"/>
              <a:buNone/>
            </a:pPr>
            <a:r>
              <a:rPr lang="en-US"/>
              <a:t>Installer and trainer</a:t>
            </a:r>
            <a:endParaRPr/>
          </a:p>
          <a:p>
            <a:pPr indent="0" lvl="0" marL="0" rtl="0" algn="ctr">
              <a:lnSpc>
                <a:spcPct val="90000"/>
              </a:lnSpc>
              <a:spcBef>
                <a:spcPts val="0"/>
              </a:spcBef>
              <a:spcAft>
                <a:spcPts val="0"/>
              </a:spcAft>
              <a:buSzPts val="2800"/>
              <a:buNone/>
            </a:pPr>
            <a:r>
              <a:rPr lang="en-US"/>
              <a:t>Solar States, Serenity Soular</a:t>
            </a:r>
            <a:endParaRPr/>
          </a:p>
          <a:p>
            <a:pPr indent="0" lvl="0" marL="0" rtl="0" algn="ctr">
              <a:lnSpc>
                <a:spcPct val="90000"/>
              </a:lnSpc>
              <a:spcBef>
                <a:spcPts val="0"/>
              </a:spcBef>
              <a:spcAft>
                <a:spcPts val="0"/>
              </a:spcAft>
              <a:buSzPts val="2800"/>
              <a:buNone/>
            </a:pPr>
            <a:r>
              <a:rPr lang="en-US" u="sng">
                <a:solidFill>
                  <a:schemeClr val="hlink"/>
                </a:solidFill>
                <a:hlinkClick r:id="rId3"/>
              </a:rPr>
              <a:t>kydread@gmail.com</a:t>
            </a:r>
            <a:r>
              <a:rPr lang="en-US"/>
              <a:t> </a:t>
            </a:r>
            <a:endParaRPr/>
          </a:p>
          <a:p>
            <a:pPr indent="0" lvl="0" marL="0" rtl="0" algn="ctr">
              <a:lnSpc>
                <a:spcPct val="90000"/>
              </a:lnSpc>
              <a:spcBef>
                <a:spcPts val="0"/>
              </a:spcBef>
              <a:spcAft>
                <a:spcPts val="0"/>
              </a:spcAft>
              <a:buSzPts val="2800"/>
              <a:buNone/>
            </a:pPr>
            <a:r>
              <a:rPr lang="en-US"/>
              <a:t>(267) 591-6921 (texts preferred)</a:t>
            </a:r>
            <a:endParaRPr/>
          </a:p>
          <a:p>
            <a:pPr indent="0" lvl="0" marL="0" rtl="0" algn="ctr">
              <a:lnSpc>
                <a:spcPct val="90000"/>
              </a:lnSpc>
              <a:spcBef>
                <a:spcPts val="0"/>
              </a:spcBef>
              <a:spcAft>
                <a:spcPts val="0"/>
              </a:spcAft>
              <a:buSzPts val="2800"/>
              <a:buNone/>
            </a:pPr>
            <a:r>
              <a:t/>
            </a:r>
            <a:endParaRPr sz="2400"/>
          </a:p>
          <a:p>
            <a:pPr indent="0" lvl="0" marL="0" rtl="0" algn="l">
              <a:lnSpc>
                <a:spcPct val="90000"/>
              </a:lnSpc>
              <a:spcBef>
                <a:spcPts val="0"/>
              </a:spcBef>
              <a:spcAft>
                <a:spcPts val="0"/>
              </a:spcAft>
              <a:buSzPts val="2800"/>
              <a:buNone/>
            </a:pPr>
            <a:r>
              <a:t/>
            </a:r>
            <a:endParaRPr/>
          </a:p>
          <a:p>
            <a:pPr indent="0" lvl="0" marL="0" rtl="0" algn="l">
              <a:lnSpc>
                <a:spcPct val="90000"/>
              </a:lnSpc>
              <a:spcBef>
                <a:spcPts val="0"/>
              </a:spcBef>
              <a:spcAft>
                <a:spcPts val="0"/>
              </a:spcAft>
              <a:buSzPts val="2800"/>
              <a:buNone/>
            </a:pPr>
            <a:r>
              <a:t/>
            </a:r>
            <a:endParaRPr/>
          </a:p>
        </p:txBody>
      </p:sp>
      <p:sp>
        <p:nvSpPr>
          <p:cNvPr id="569" name="Google Shape;569;p34"/>
          <p:cNvSpPr txBox="1"/>
          <p:nvPr>
            <p:ph idx="4294967295" type="title"/>
          </p:nvPr>
        </p:nvSpPr>
        <p:spPr>
          <a:xfrm>
            <a:off x="415600" y="593366"/>
            <a:ext cx="11360700" cy="7635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SzPts val="4400"/>
              <a:buNone/>
            </a:pPr>
            <a:r>
              <a:rPr lang="en-US"/>
              <a:t>Q&amp;A</a:t>
            </a:r>
            <a:endParaRPr/>
          </a:p>
        </p:txBody>
      </p:sp>
      <p:sp>
        <p:nvSpPr>
          <p:cNvPr id="570" name="Google Shape;570;p34"/>
          <p:cNvSpPr txBox="1"/>
          <p:nvPr>
            <p:ph idx="4294967295" type="body"/>
          </p:nvPr>
        </p:nvSpPr>
        <p:spPr>
          <a:xfrm>
            <a:off x="5834850" y="1536623"/>
            <a:ext cx="4811700" cy="3991500"/>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0"/>
              </a:spcBef>
              <a:spcAft>
                <a:spcPts val="0"/>
              </a:spcAft>
              <a:buSzPts val="2800"/>
              <a:buNone/>
            </a:pPr>
            <a:r>
              <a:rPr b="1" lang="en-US" sz="2400"/>
              <a:t>Russell Hicks</a:t>
            </a:r>
            <a:endParaRPr b="1" sz="2400"/>
          </a:p>
          <a:p>
            <a:pPr indent="0" lvl="0" marL="0" rtl="0" algn="ctr">
              <a:lnSpc>
                <a:spcPct val="90000"/>
              </a:lnSpc>
              <a:spcBef>
                <a:spcPts val="0"/>
              </a:spcBef>
              <a:spcAft>
                <a:spcPts val="0"/>
              </a:spcAft>
              <a:buSzPts val="2800"/>
              <a:buNone/>
            </a:pPr>
            <a:r>
              <a:rPr lang="en-US" sz="2400"/>
              <a:t>C.E.O./Owner</a:t>
            </a:r>
            <a:endParaRPr/>
          </a:p>
          <a:p>
            <a:pPr indent="0" lvl="0" marL="0" rtl="0" algn="ctr">
              <a:lnSpc>
                <a:spcPct val="90000"/>
              </a:lnSpc>
              <a:spcBef>
                <a:spcPts val="0"/>
              </a:spcBef>
              <a:spcAft>
                <a:spcPts val="0"/>
              </a:spcAft>
              <a:buSzPts val="2800"/>
              <a:buNone/>
            </a:pPr>
            <a:r>
              <a:rPr lang="en-US"/>
              <a:t>Ebony Suns Enterprises, LLC</a:t>
            </a:r>
            <a:endParaRPr/>
          </a:p>
          <a:p>
            <a:pPr indent="0" lvl="0" marL="0" rtl="0" algn="ctr">
              <a:lnSpc>
                <a:spcPct val="90000"/>
              </a:lnSpc>
              <a:spcBef>
                <a:spcPts val="0"/>
              </a:spcBef>
              <a:spcAft>
                <a:spcPts val="0"/>
              </a:spcAft>
              <a:buSzPts val="2800"/>
              <a:buNone/>
            </a:pPr>
            <a:r>
              <a:rPr lang="en-US" sz="2400"/>
              <a:t>(267) 872-6636</a:t>
            </a:r>
            <a:endParaRPr/>
          </a:p>
          <a:p>
            <a:pPr indent="0" lvl="0" marL="0" rtl="0" algn="ctr">
              <a:lnSpc>
                <a:spcPct val="90000"/>
              </a:lnSpc>
              <a:spcBef>
                <a:spcPts val="0"/>
              </a:spcBef>
              <a:spcAft>
                <a:spcPts val="0"/>
              </a:spcAft>
              <a:buSzPts val="2800"/>
              <a:buNone/>
            </a:pPr>
            <a:r>
              <a:rPr lang="en-US" u="sng">
                <a:solidFill>
                  <a:schemeClr val="hlink"/>
                </a:solidFill>
                <a:hlinkClick r:id="rId4"/>
              </a:rPr>
              <a:t>www.ebonysuns.com</a:t>
            </a:r>
            <a:r>
              <a:rPr lang="en-US"/>
              <a:t> </a:t>
            </a:r>
            <a:endParaRPr sz="2400"/>
          </a:p>
          <a:p>
            <a:pPr indent="0" lvl="0" marL="0" rtl="0" algn="l">
              <a:lnSpc>
                <a:spcPct val="90000"/>
              </a:lnSpc>
              <a:spcBef>
                <a:spcPts val="0"/>
              </a:spcBef>
              <a:spcAft>
                <a:spcPts val="0"/>
              </a:spcAft>
              <a:buSzPts val="2800"/>
              <a:buNone/>
            </a:pPr>
            <a:r>
              <a:t/>
            </a:r>
            <a:endParaRPr sz="2400"/>
          </a:p>
          <a:p>
            <a:pPr indent="0" lvl="0" marL="0" rtl="0" algn="ctr">
              <a:lnSpc>
                <a:spcPct val="90000"/>
              </a:lnSpc>
              <a:spcBef>
                <a:spcPts val="0"/>
              </a:spcBef>
              <a:spcAft>
                <a:spcPts val="0"/>
              </a:spcAft>
              <a:buSzPts val="2800"/>
              <a:buNone/>
            </a:pPr>
            <a:r>
              <a:rPr b="1" lang="en-US" sz="2400"/>
              <a:t>Chris Spahr</a:t>
            </a:r>
            <a:endParaRPr b="1" sz="2400"/>
          </a:p>
          <a:p>
            <a:pPr indent="0" lvl="0" marL="0" rtl="0" algn="ctr">
              <a:lnSpc>
                <a:spcPct val="90000"/>
              </a:lnSpc>
              <a:spcBef>
                <a:spcPts val="0"/>
              </a:spcBef>
              <a:spcAft>
                <a:spcPts val="0"/>
              </a:spcAft>
              <a:buSzPts val="2800"/>
              <a:buNone/>
            </a:pPr>
            <a:r>
              <a:rPr lang="en-US" sz="2400"/>
              <a:t>Executive Director</a:t>
            </a:r>
            <a:endParaRPr sz="2400"/>
          </a:p>
          <a:p>
            <a:pPr indent="0" lvl="0" marL="0" rtl="0" algn="ctr">
              <a:lnSpc>
                <a:spcPct val="90000"/>
              </a:lnSpc>
              <a:spcBef>
                <a:spcPts val="0"/>
              </a:spcBef>
              <a:spcAft>
                <a:spcPts val="0"/>
              </a:spcAft>
              <a:buSzPts val="2800"/>
              <a:buNone/>
            </a:pPr>
            <a:r>
              <a:rPr lang="en-US" sz="2400"/>
              <a:t>Centennial Parkside CDC</a:t>
            </a:r>
            <a:endParaRPr sz="2400"/>
          </a:p>
          <a:p>
            <a:pPr indent="0" lvl="0" marL="0" rtl="0" algn="ctr">
              <a:lnSpc>
                <a:spcPct val="90000"/>
              </a:lnSpc>
              <a:spcBef>
                <a:spcPts val="0"/>
              </a:spcBef>
              <a:spcAft>
                <a:spcPts val="0"/>
              </a:spcAft>
              <a:buSzPts val="2800"/>
              <a:buNone/>
            </a:pPr>
            <a:r>
              <a:rPr lang="en-US" sz="2400" u="sng">
                <a:solidFill>
                  <a:schemeClr val="hlink"/>
                </a:solidFill>
                <a:hlinkClick r:id="rId5"/>
              </a:rPr>
              <a:t>cspahr@centennialparkside.org</a:t>
            </a:r>
            <a:endParaRPr sz="2400"/>
          </a:p>
          <a:p>
            <a:pPr indent="0" lvl="0" marL="0" rtl="0" algn="ctr">
              <a:lnSpc>
                <a:spcPct val="90000"/>
              </a:lnSpc>
              <a:spcBef>
                <a:spcPts val="0"/>
              </a:spcBef>
              <a:spcAft>
                <a:spcPts val="0"/>
              </a:spcAft>
              <a:buSzPts val="2800"/>
              <a:buNone/>
            </a:pPr>
            <a:r>
              <a:rPr lang="en-US" sz="2400"/>
              <a:t>(267) 225-8356</a:t>
            </a:r>
            <a:endParaRPr sz="2400"/>
          </a:p>
          <a:p>
            <a:pPr indent="0" lvl="0" marL="0" rtl="0" algn="ctr">
              <a:lnSpc>
                <a:spcPct val="90000"/>
              </a:lnSpc>
              <a:spcBef>
                <a:spcPts val="0"/>
              </a:spcBef>
              <a:spcAft>
                <a:spcPts val="0"/>
              </a:spcAft>
              <a:buSzPts val="2800"/>
              <a:buNone/>
            </a:pPr>
            <a:r>
              <a:t/>
            </a:r>
            <a:endParaRPr/>
          </a:p>
          <a:p>
            <a:pPr indent="0" lvl="0" marL="0" rtl="0" algn="l">
              <a:lnSpc>
                <a:spcPct val="90000"/>
              </a:lnSpc>
              <a:spcBef>
                <a:spcPts val="0"/>
              </a:spcBef>
              <a:spcAft>
                <a:spcPts val="0"/>
              </a:spcAft>
              <a:buSzPts val="2800"/>
              <a:buNone/>
            </a:pPr>
            <a:r>
              <a:t/>
            </a:r>
            <a:endParaRPr/>
          </a:p>
        </p:txBody>
      </p:sp>
      <p:sp>
        <p:nvSpPr>
          <p:cNvPr id="571" name="Google Shape;571;p34"/>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p>
            <a:pPr indent="0" lvl="0" marL="0" rtl="0" algn="r">
              <a:spcBef>
                <a:spcPts val="0"/>
              </a:spcBef>
              <a:spcAft>
                <a:spcPts val="0"/>
              </a:spcAft>
              <a:buClr>
                <a:srgbClr val="000000"/>
              </a:buClr>
              <a:buSzPts val="1300"/>
              <a:buFont typeface="Arial"/>
              <a:buNone/>
            </a:pPr>
            <a:fld id="{00000000-1234-1234-1234-123412341234}" type="slidenum">
              <a:rPr lang="en-US"/>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1" name="Shape 221"/>
        <p:cNvGrpSpPr/>
        <p:nvPr/>
      </p:nvGrpSpPr>
      <p:grpSpPr>
        <a:xfrm>
          <a:off x="0" y="0"/>
          <a:ext cx="0" cy="0"/>
          <a:chOff x="0" y="0"/>
          <a:chExt cx="0" cy="0"/>
        </a:xfrm>
      </p:grpSpPr>
      <p:pic>
        <p:nvPicPr>
          <p:cNvPr id="222" name="Google Shape;222;p3"/>
          <p:cNvPicPr preferRelativeResize="0"/>
          <p:nvPr/>
        </p:nvPicPr>
        <p:blipFill rotWithShape="1">
          <a:blip r:embed="rId3">
            <a:alphaModFix/>
          </a:blip>
          <a:srcRect b="1094" l="0" r="1863" t="9929"/>
          <a:stretch/>
        </p:blipFill>
        <p:spPr>
          <a:xfrm>
            <a:off x="21167" y="-65616"/>
            <a:ext cx="12156014" cy="6195482"/>
          </a:xfrm>
          <a:prstGeom prst="rect">
            <a:avLst/>
          </a:prstGeom>
          <a:noFill/>
          <a:ln>
            <a:noFill/>
          </a:ln>
        </p:spPr>
      </p:pic>
      <p:sp>
        <p:nvSpPr>
          <p:cNvPr id="223" name="Google Shape;223;p3"/>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p>
            <a:pPr indent="0" lvl="0" marL="0" rtl="0" algn="r">
              <a:spcBef>
                <a:spcPts val="0"/>
              </a:spcBef>
              <a:spcAft>
                <a:spcPts val="0"/>
              </a:spcAft>
              <a:buClr>
                <a:srgbClr val="000000"/>
              </a:buClr>
              <a:buSzPts val="1300"/>
              <a:buFont typeface="Arial"/>
              <a:buNone/>
            </a:pPr>
            <a:fld id="{00000000-1234-1234-1234-123412341234}" type="slidenum">
              <a:rPr lang="en-US"/>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7" name="Shape 227"/>
        <p:cNvGrpSpPr/>
        <p:nvPr/>
      </p:nvGrpSpPr>
      <p:grpSpPr>
        <a:xfrm>
          <a:off x="0" y="0"/>
          <a:ext cx="0" cy="0"/>
          <a:chOff x="0" y="0"/>
          <a:chExt cx="0" cy="0"/>
        </a:xfrm>
      </p:grpSpPr>
      <p:sp>
        <p:nvSpPr>
          <p:cNvPr id="228" name="Google Shape;228;p4"/>
          <p:cNvSpPr txBox="1"/>
          <p:nvPr>
            <p:ph idx="12" type="sldNum"/>
          </p:nvPr>
        </p:nvSpPr>
        <p:spPr>
          <a:xfrm>
            <a:off x="11296610" y="6217622"/>
            <a:ext cx="731700" cy="5247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sz="1300">
                <a:solidFill>
                  <a:schemeClr val="dk2"/>
                </a:solidFill>
                <a:latin typeface="Arial"/>
                <a:ea typeface="Arial"/>
                <a:cs typeface="Arial"/>
                <a:sym typeface="Arial"/>
              </a:rPr>
              <a:t>‹#›</a:t>
            </a:fld>
            <a:endParaRPr sz="1300">
              <a:solidFill>
                <a:schemeClr val="dk2"/>
              </a:solidFill>
              <a:latin typeface="Arial"/>
              <a:ea typeface="Arial"/>
              <a:cs typeface="Arial"/>
              <a:sym typeface="Arial"/>
            </a:endParaRPr>
          </a:p>
        </p:txBody>
      </p:sp>
      <p:pic>
        <p:nvPicPr>
          <p:cNvPr id="229" name="Google Shape;229;p4"/>
          <p:cNvPicPr preferRelativeResize="0"/>
          <p:nvPr/>
        </p:nvPicPr>
        <p:blipFill rotWithShape="1">
          <a:blip r:embed="rId3">
            <a:alphaModFix/>
          </a:blip>
          <a:srcRect b="0" l="0" r="0" t="0"/>
          <a:stretch/>
        </p:blipFill>
        <p:spPr>
          <a:xfrm>
            <a:off x="0" y="0"/>
            <a:ext cx="12191998" cy="7234817"/>
          </a:xfrm>
          <a:prstGeom prst="rect">
            <a:avLst/>
          </a:prstGeom>
          <a:noFill/>
          <a:ln>
            <a:noFill/>
          </a:ln>
        </p:spPr>
      </p:pic>
      <p:sp>
        <p:nvSpPr>
          <p:cNvPr id="230" name="Google Shape;230;p4"/>
          <p:cNvSpPr/>
          <p:nvPr/>
        </p:nvSpPr>
        <p:spPr>
          <a:xfrm>
            <a:off x="5978820" y="3275112"/>
            <a:ext cx="234300" cy="307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231" name="Google Shape;231;p4"/>
          <p:cNvSpPr/>
          <p:nvPr/>
        </p:nvSpPr>
        <p:spPr>
          <a:xfrm>
            <a:off x="5978820" y="3275112"/>
            <a:ext cx="234300" cy="307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5" name="Shape 235"/>
        <p:cNvGrpSpPr/>
        <p:nvPr/>
      </p:nvGrpSpPr>
      <p:grpSpPr>
        <a:xfrm>
          <a:off x="0" y="0"/>
          <a:ext cx="0" cy="0"/>
          <a:chOff x="0" y="0"/>
          <a:chExt cx="0" cy="0"/>
        </a:xfrm>
      </p:grpSpPr>
      <p:sp>
        <p:nvSpPr>
          <p:cNvPr id="236" name="Google Shape;236;p7"/>
          <p:cNvSpPr txBox="1"/>
          <p:nvPr/>
        </p:nvSpPr>
        <p:spPr>
          <a:xfrm>
            <a:off x="169052" y="6303291"/>
            <a:ext cx="5145300" cy="307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450"/>
              <a:buFont typeface="Calibri"/>
              <a:buNone/>
            </a:pPr>
            <a:r>
              <a:rPr b="0" i="0" lang="en-US" sz="1800" u="none" cap="none" strike="noStrike">
                <a:solidFill>
                  <a:schemeClr val="lt1"/>
                </a:solidFill>
                <a:latin typeface="Calibri"/>
                <a:ea typeface="Calibri"/>
                <a:cs typeface="Calibri"/>
                <a:sym typeface="Calibri"/>
              </a:rPr>
              <a:t>www.solarizephilly.org</a:t>
            </a:r>
            <a:endParaRPr b="0" i="0" sz="1400" u="none" cap="none" strike="noStrike">
              <a:solidFill>
                <a:srgbClr val="000000"/>
              </a:solidFill>
              <a:latin typeface="Arial"/>
              <a:ea typeface="Arial"/>
              <a:cs typeface="Arial"/>
              <a:sym typeface="Arial"/>
            </a:endParaRPr>
          </a:p>
        </p:txBody>
      </p:sp>
      <p:sp>
        <p:nvSpPr>
          <p:cNvPr id="237" name="Google Shape;237;p7"/>
          <p:cNvSpPr txBox="1"/>
          <p:nvPr>
            <p:ph idx="4294967295" type="title"/>
          </p:nvPr>
        </p:nvSpPr>
        <p:spPr>
          <a:xfrm>
            <a:off x="415600" y="593366"/>
            <a:ext cx="11360700" cy="7635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chemeClr val="dk1"/>
              </a:buClr>
              <a:buSzPts val="1100"/>
              <a:buFont typeface="Arial"/>
              <a:buNone/>
            </a:pPr>
            <a:r>
              <a:rPr lang="en-US"/>
              <a:t>Largest Solarize in U.S.</a:t>
            </a:r>
            <a:endParaRPr/>
          </a:p>
          <a:p>
            <a:pPr indent="0" lvl="0" marL="0" rtl="0" algn="l">
              <a:lnSpc>
                <a:spcPct val="90000"/>
              </a:lnSpc>
              <a:spcBef>
                <a:spcPts val="0"/>
              </a:spcBef>
              <a:spcAft>
                <a:spcPts val="0"/>
              </a:spcAft>
              <a:buSzPts val="4400"/>
              <a:buNone/>
            </a:pPr>
            <a:r>
              <a:t/>
            </a:r>
            <a:endParaRPr/>
          </a:p>
        </p:txBody>
      </p:sp>
      <p:pic>
        <p:nvPicPr>
          <p:cNvPr id="238" name="Google Shape;238;p7"/>
          <p:cNvPicPr preferRelativeResize="0"/>
          <p:nvPr/>
        </p:nvPicPr>
        <p:blipFill rotWithShape="1">
          <a:blip r:embed="rId3">
            <a:alphaModFix/>
          </a:blip>
          <a:srcRect b="0" l="0" r="3762" t="0"/>
          <a:stretch/>
        </p:blipFill>
        <p:spPr>
          <a:xfrm>
            <a:off x="169050" y="1732725"/>
            <a:ext cx="11785450" cy="4316925"/>
          </a:xfrm>
          <a:prstGeom prst="rect">
            <a:avLst/>
          </a:prstGeom>
          <a:noFill/>
          <a:ln>
            <a:noFill/>
          </a:ln>
        </p:spPr>
      </p:pic>
      <p:pic>
        <p:nvPicPr>
          <p:cNvPr id="239" name="Google Shape;239;p7"/>
          <p:cNvPicPr preferRelativeResize="0"/>
          <p:nvPr/>
        </p:nvPicPr>
        <p:blipFill rotWithShape="1">
          <a:blip r:embed="rId4">
            <a:alphaModFix/>
          </a:blip>
          <a:srcRect b="0" l="0" r="0" t="0"/>
          <a:stretch/>
        </p:blipFill>
        <p:spPr>
          <a:xfrm>
            <a:off x="6838200" y="255800"/>
            <a:ext cx="4572000" cy="1752600"/>
          </a:xfrm>
          <a:prstGeom prst="rect">
            <a:avLst/>
          </a:prstGeom>
          <a:noFill/>
          <a:ln>
            <a:noFill/>
          </a:ln>
        </p:spPr>
      </p:pic>
      <p:sp>
        <p:nvSpPr>
          <p:cNvPr id="240" name="Google Shape;240;p7"/>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p>
            <a:pPr indent="0" lvl="0" marL="0" rtl="0" algn="r">
              <a:spcBef>
                <a:spcPts val="0"/>
              </a:spcBef>
              <a:spcAft>
                <a:spcPts val="0"/>
              </a:spcAft>
              <a:buClr>
                <a:srgbClr val="000000"/>
              </a:buClr>
              <a:buSzPts val="1300"/>
              <a:buFont typeface="Arial"/>
              <a:buNone/>
            </a:pPr>
            <a:fld id="{00000000-1234-1234-1234-123412341234}" type="slidenum">
              <a:rPr lang="en-US"/>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5" name="Shape 245"/>
        <p:cNvGrpSpPr/>
        <p:nvPr/>
      </p:nvGrpSpPr>
      <p:grpSpPr>
        <a:xfrm>
          <a:off x="0" y="0"/>
          <a:ext cx="0" cy="0"/>
          <a:chOff x="0" y="0"/>
          <a:chExt cx="0" cy="0"/>
        </a:xfrm>
      </p:grpSpPr>
      <p:sp>
        <p:nvSpPr>
          <p:cNvPr id="246" name="Google Shape;246;g599d64b988_0_2"/>
          <p:cNvSpPr txBox="1"/>
          <p:nvPr>
            <p:ph idx="4294967295" type="title"/>
          </p:nvPr>
        </p:nvSpPr>
        <p:spPr>
          <a:xfrm>
            <a:off x="415600" y="593366"/>
            <a:ext cx="11360700" cy="7635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chemeClr val="dk1"/>
              </a:buClr>
              <a:buSzPts val="1100"/>
              <a:buFont typeface="Arial"/>
              <a:buNone/>
            </a:pPr>
            <a:r>
              <a:rPr lang="en-US"/>
              <a:t>Solar as a solution to address energy insecurity</a:t>
            </a:r>
            <a:endParaRPr/>
          </a:p>
        </p:txBody>
      </p:sp>
      <p:sp>
        <p:nvSpPr>
          <p:cNvPr id="247" name="Google Shape;247;g599d64b988_0_2"/>
          <p:cNvSpPr txBox="1"/>
          <p:nvPr>
            <p:ph idx="4294967295" type="body"/>
          </p:nvPr>
        </p:nvSpPr>
        <p:spPr>
          <a:xfrm>
            <a:off x="415600" y="1922175"/>
            <a:ext cx="11360700" cy="4561500"/>
          </a:xfrm>
          <a:prstGeom prst="rect">
            <a:avLst/>
          </a:prstGeom>
          <a:noFill/>
          <a:ln>
            <a:noFill/>
          </a:ln>
        </p:spPr>
        <p:txBody>
          <a:bodyPr anchorCtr="0" anchor="t" bIns="91425" lIns="91425" spcFirstLastPara="1" rIns="91425" wrap="square" tIns="91425">
            <a:noAutofit/>
          </a:bodyPr>
          <a:lstStyle/>
          <a:p>
            <a:pPr indent="-342900" lvl="0" marL="457200" rtl="0" algn="l">
              <a:lnSpc>
                <a:spcPct val="90000"/>
              </a:lnSpc>
              <a:spcBef>
                <a:spcPts val="0"/>
              </a:spcBef>
              <a:spcAft>
                <a:spcPts val="0"/>
              </a:spcAft>
              <a:buClr>
                <a:schemeClr val="dk1"/>
              </a:buClr>
              <a:buSzPts val="1800"/>
              <a:buFont typeface="Calibri"/>
              <a:buChar char="●"/>
            </a:pPr>
            <a:r>
              <a:rPr lang="en-US" sz="2600">
                <a:solidFill>
                  <a:schemeClr val="dk1"/>
                </a:solidFill>
                <a:latin typeface="Calibri"/>
                <a:ea typeface="Calibri"/>
                <a:cs typeface="Calibri"/>
                <a:sym typeface="Calibri"/>
              </a:rPr>
              <a:t>Energy insecurity disproportionately impacts low-income and minority households.</a:t>
            </a:r>
            <a:endParaRPr sz="2600">
              <a:solidFill>
                <a:schemeClr val="dk1"/>
              </a:solidFill>
              <a:latin typeface="Calibri"/>
              <a:ea typeface="Calibri"/>
              <a:cs typeface="Calibri"/>
              <a:sym typeface="Calibri"/>
            </a:endParaRPr>
          </a:p>
          <a:p>
            <a:pPr indent="-342900" lvl="1" marL="914400" rtl="0" algn="l">
              <a:lnSpc>
                <a:spcPct val="90000"/>
              </a:lnSpc>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40% of households earning less than $60,000 </a:t>
            </a:r>
            <a:endParaRPr sz="1800">
              <a:solidFill>
                <a:schemeClr val="dk1"/>
              </a:solidFill>
              <a:latin typeface="Calibri"/>
              <a:ea typeface="Calibri"/>
              <a:cs typeface="Calibri"/>
              <a:sym typeface="Calibri"/>
            </a:endParaRPr>
          </a:p>
          <a:p>
            <a:pPr indent="-342900" lvl="1" marL="914400" rtl="0" algn="l">
              <a:lnSpc>
                <a:spcPct val="90000"/>
              </a:lnSpc>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&gt; 50% of all minority households of all income levels </a:t>
            </a:r>
            <a:r>
              <a:rPr baseline="30000" lang="en-US" sz="1800">
                <a:solidFill>
                  <a:schemeClr val="dk1"/>
                </a:solidFill>
                <a:latin typeface="Calibri"/>
                <a:ea typeface="Calibri"/>
                <a:cs typeface="Calibri"/>
                <a:sym typeface="Calibri"/>
              </a:rPr>
              <a:t>2</a:t>
            </a:r>
            <a:endParaRPr sz="1800">
              <a:solidFill>
                <a:schemeClr val="dk1"/>
              </a:solidFill>
              <a:latin typeface="Calibri"/>
              <a:ea typeface="Calibri"/>
              <a:cs typeface="Calibri"/>
              <a:sym typeface="Calibri"/>
            </a:endParaRPr>
          </a:p>
          <a:p>
            <a:pPr indent="0" lvl="0" marL="914400" rtl="0" algn="l">
              <a:lnSpc>
                <a:spcPct val="90000"/>
              </a:lnSpc>
              <a:spcBef>
                <a:spcPts val="0"/>
              </a:spcBef>
              <a:spcAft>
                <a:spcPts val="0"/>
              </a:spcAft>
              <a:buNone/>
            </a:pPr>
            <a:r>
              <a:t/>
            </a:r>
            <a:endParaRPr sz="1800">
              <a:solidFill>
                <a:schemeClr val="dk1"/>
              </a:solidFill>
              <a:latin typeface="Calibri"/>
              <a:ea typeface="Calibri"/>
              <a:cs typeface="Calibri"/>
              <a:sym typeface="Calibri"/>
            </a:endParaRPr>
          </a:p>
          <a:p>
            <a:pPr indent="-419100" lvl="0" marL="609600" rtl="0" algn="l">
              <a:lnSpc>
                <a:spcPct val="90000"/>
              </a:lnSpc>
              <a:spcBef>
                <a:spcPts val="0"/>
              </a:spcBef>
              <a:spcAft>
                <a:spcPts val="0"/>
              </a:spcAft>
              <a:buClr>
                <a:schemeClr val="dk1"/>
              </a:buClr>
              <a:buSzPts val="1800"/>
              <a:buFont typeface="Calibri"/>
              <a:buChar char="●"/>
            </a:pPr>
            <a:r>
              <a:rPr lang="en-US" sz="2600">
                <a:solidFill>
                  <a:schemeClr val="dk1"/>
                </a:solidFill>
                <a:latin typeface="Calibri"/>
                <a:ea typeface="Calibri"/>
                <a:cs typeface="Calibri"/>
                <a:sym typeface="Calibri"/>
              </a:rPr>
              <a:t>Solar installed disproportionately by high-income and white households.</a:t>
            </a:r>
            <a:endParaRPr sz="2600">
              <a:solidFill>
                <a:schemeClr val="dk1"/>
              </a:solidFill>
              <a:latin typeface="Calibri"/>
              <a:ea typeface="Calibri"/>
              <a:cs typeface="Calibri"/>
              <a:sym typeface="Calibri"/>
            </a:endParaRPr>
          </a:p>
          <a:p>
            <a:pPr indent="-342900" lvl="1" marL="914400" rtl="0" algn="l">
              <a:lnSpc>
                <a:spcPct val="90000"/>
              </a:lnSpc>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15% of solar adopters are below 200% of FPL, though 28% of U.S. population is below 200% of FPL</a:t>
            </a:r>
            <a:endParaRPr sz="1800">
              <a:solidFill>
                <a:schemeClr val="dk1"/>
              </a:solidFill>
              <a:latin typeface="Calibri"/>
              <a:ea typeface="Calibri"/>
              <a:cs typeface="Calibri"/>
              <a:sym typeface="Calibri"/>
            </a:endParaRPr>
          </a:p>
          <a:p>
            <a:pPr indent="-342900" lvl="1" marL="914400" rtl="0" algn="l">
              <a:lnSpc>
                <a:spcPct val="90000"/>
              </a:lnSpc>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Black-majority census tracts have installed 61% less rooftop solar compared with no majority tracts  and Hispanic-majority census tracts have installed 45% less. White-majority census tracts have installed 37% more.”</a:t>
            </a:r>
            <a:endParaRPr sz="1800">
              <a:solidFill>
                <a:schemeClr val="dk1"/>
              </a:solidFill>
              <a:latin typeface="Calibri"/>
              <a:ea typeface="Calibri"/>
              <a:cs typeface="Calibri"/>
              <a:sym typeface="Calibri"/>
            </a:endParaRPr>
          </a:p>
          <a:p>
            <a:pPr indent="0" lvl="0" marL="914400" rtl="0" algn="l">
              <a:lnSpc>
                <a:spcPct val="90000"/>
              </a:lnSpc>
              <a:spcBef>
                <a:spcPts val="0"/>
              </a:spcBef>
              <a:spcAft>
                <a:spcPts val="0"/>
              </a:spcAft>
              <a:buNone/>
            </a:pPr>
            <a:r>
              <a:t/>
            </a:r>
            <a:endParaRPr sz="1800">
              <a:solidFill>
                <a:schemeClr val="dk1"/>
              </a:solidFill>
              <a:latin typeface="Calibri"/>
              <a:ea typeface="Calibri"/>
              <a:cs typeface="Calibri"/>
              <a:sym typeface="Calibri"/>
            </a:endParaRPr>
          </a:p>
          <a:p>
            <a:pPr indent="-342900" lvl="0" marL="457200" rtl="0" algn="l">
              <a:lnSpc>
                <a:spcPct val="90000"/>
              </a:lnSpc>
              <a:spcBef>
                <a:spcPts val="0"/>
              </a:spcBef>
              <a:spcAft>
                <a:spcPts val="0"/>
              </a:spcAft>
              <a:buClr>
                <a:schemeClr val="dk1"/>
              </a:buClr>
              <a:buSzPts val="1800"/>
              <a:buFont typeface="Calibri"/>
              <a:buChar char="●"/>
            </a:pPr>
            <a:r>
              <a:rPr lang="en-US" sz="2600">
                <a:solidFill>
                  <a:schemeClr val="dk1"/>
                </a:solidFill>
                <a:latin typeface="Calibri"/>
                <a:ea typeface="Calibri"/>
                <a:cs typeface="Calibri"/>
                <a:sym typeface="Calibri"/>
              </a:rPr>
              <a:t>Solar as a solution.</a:t>
            </a:r>
            <a:endParaRPr sz="2600">
              <a:solidFill>
                <a:schemeClr val="dk1"/>
              </a:solidFill>
              <a:latin typeface="Calibri"/>
              <a:ea typeface="Calibri"/>
              <a:cs typeface="Calibri"/>
              <a:sym typeface="Calibri"/>
            </a:endParaRPr>
          </a:p>
          <a:p>
            <a:pPr indent="-342900" lvl="1" marL="914400" rtl="0" algn="l">
              <a:lnSpc>
                <a:spcPct val="90000"/>
              </a:lnSpc>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predictable energy costs</a:t>
            </a:r>
            <a:endParaRPr sz="1800">
              <a:solidFill>
                <a:schemeClr val="dk1"/>
              </a:solidFill>
              <a:latin typeface="Calibri"/>
              <a:ea typeface="Calibri"/>
              <a:cs typeface="Calibri"/>
              <a:sym typeface="Calibri"/>
            </a:endParaRPr>
          </a:p>
          <a:p>
            <a:pPr indent="-342900" lvl="1" marL="914400" rtl="0" algn="l">
              <a:lnSpc>
                <a:spcPct val="90000"/>
              </a:lnSpc>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potential for long-term savings</a:t>
            </a:r>
            <a:endParaRPr sz="1300">
              <a:solidFill>
                <a:srgbClr val="222222"/>
              </a:solidFill>
              <a:highlight>
                <a:srgbClr val="FFFFFF"/>
              </a:highlight>
              <a:latin typeface="Lora"/>
              <a:ea typeface="Lora"/>
              <a:cs typeface="Lora"/>
              <a:sym typeface="Lora"/>
            </a:endParaRPr>
          </a:p>
          <a:p>
            <a:pPr indent="0" lvl="0" marL="0" rtl="0" algn="l">
              <a:lnSpc>
                <a:spcPct val="90000"/>
              </a:lnSpc>
              <a:spcBef>
                <a:spcPts val="0"/>
              </a:spcBef>
              <a:spcAft>
                <a:spcPts val="0"/>
              </a:spcAft>
              <a:buSzPts val="2400"/>
              <a:buNone/>
            </a:pPr>
            <a:r>
              <a:t/>
            </a:r>
            <a:endParaRPr sz="1200">
              <a:solidFill>
                <a:schemeClr val="dk1"/>
              </a:solidFill>
              <a:latin typeface="Calibri"/>
              <a:ea typeface="Calibri"/>
              <a:cs typeface="Calibri"/>
              <a:sym typeface="Calibri"/>
            </a:endParaRPr>
          </a:p>
          <a:p>
            <a:pPr indent="0" lvl="0" marL="0" rtl="0" algn="l">
              <a:lnSpc>
                <a:spcPct val="90000"/>
              </a:lnSpc>
              <a:spcBef>
                <a:spcPts val="0"/>
              </a:spcBef>
              <a:spcAft>
                <a:spcPts val="0"/>
              </a:spcAft>
              <a:buSzPts val="2400"/>
              <a:buNone/>
            </a:pPr>
            <a:r>
              <a:t/>
            </a:r>
            <a:endParaRPr sz="1200">
              <a:solidFill>
                <a:schemeClr val="dk1"/>
              </a:solidFill>
              <a:latin typeface="Calibri"/>
              <a:ea typeface="Calibri"/>
              <a:cs typeface="Calibri"/>
              <a:sym typeface="Calibri"/>
            </a:endParaRPr>
          </a:p>
          <a:p>
            <a:pPr indent="0" lvl="0" marL="0" marR="0" rtl="0" algn="l">
              <a:lnSpc>
                <a:spcPct val="90000"/>
              </a:lnSpc>
              <a:spcBef>
                <a:spcPts val="1000"/>
              </a:spcBef>
              <a:spcAft>
                <a:spcPts val="1000"/>
              </a:spcAft>
              <a:buSzPts val="2400"/>
              <a:buNone/>
            </a:pPr>
            <a:br>
              <a:rPr lang="en-US" sz="2000"/>
            </a:br>
            <a:endParaRPr sz="2000"/>
          </a:p>
        </p:txBody>
      </p:sp>
      <p:sp>
        <p:nvSpPr>
          <p:cNvPr id="248" name="Google Shape;248;g599d64b988_0_2"/>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p>
            <a:pPr indent="0" lvl="0" marL="0" rtl="0" algn="r">
              <a:spcBef>
                <a:spcPts val="0"/>
              </a:spcBef>
              <a:spcAft>
                <a:spcPts val="0"/>
              </a:spcAft>
              <a:buClr>
                <a:srgbClr val="000000"/>
              </a:buClr>
              <a:buSzPts val="1300"/>
              <a:buFont typeface="Arial"/>
              <a:buNone/>
            </a:pPr>
            <a:fld id="{00000000-1234-1234-1234-123412341234}" type="slidenum">
              <a:rPr lang="en-US"/>
              <a:t>‹#›</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2" name="Shape 252"/>
        <p:cNvGrpSpPr/>
        <p:nvPr/>
      </p:nvGrpSpPr>
      <p:grpSpPr>
        <a:xfrm>
          <a:off x="0" y="0"/>
          <a:ext cx="0" cy="0"/>
          <a:chOff x="0" y="0"/>
          <a:chExt cx="0" cy="0"/>
        </a:xfrm>
      </p:grpSpPr>
      <p:sp>
        <p:nvSpPr>
          <p:cNvPr id="253" name="Google Shape;253;p6"/>
          <p:cNvSpPr txBox="1"/>
          <p:nvPr/>
        </p:nvSpPr>
        <p:spPr>
          <a:xfrm>
            <a:off x="169052" y="6303291"/>
            <a:ext cx="5145300" cy="307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450"/>
              <a:buFont typeface="Calibri"/>
              <a:buNone/>
            </a:pPr>
            <a:r>
              <a:rPr b="0" i="0" lang="en-US" sz="1800" u="none" cap="none" strike="noStrike">
                <a:solidFill>
                  <a:schemeClr val="lt1"/>
                </a:solidFill>
                <a:latin typeface="Calibri"/>
                <a:ea typeface="Calibri"/>
                <a:cs typeface="Calibri"/>
                <a:sym typeface="Calibri"/>
              </a:rPr>
              <a:t>www.solarizephilly.org</a:t>
            </a:r>
            <a:endParaRPr b="0" i="0" sz="1400" u="none" cap="none" strike="noStrike">
              <a:solidFill>
                <a:srgbClr val="000000"/>
              </a:solidFill>
              <a:latin typeface="Arial"/>
              <a:ea typeface="Arial"/>
              <a:cs typeface="Arial"/>
              <a:sym typeface="Arial"/>
            </a:endParaRPr>
          </a:p>
        </p:txBody>
      </p:sp>
      <p:pic>
        <p:nvPicPr>
          <p:cNvPr id="254" name="Google Shape;254;p6"/>
          <p:cNvPicPr preferRelativeResize="0"/>
          <p:nvPr/>
        </p:nvPicPr>
        <p:blipFill rotWithShape="1">
          <a:blip r:embed="rId3">
            <a:alphaModFix/>
          </a:blip>
          <a:srcRect b="0" l="0" r="0" t="0"/>
          <a:stretch/>
        </p:blipFill>
        <p:spPr>
          <a:xfrm>
            <a:off x="0" y="-4150"/>
            <a:ext cx="12191999" cy="6858000"/>
          </a:xfrm>
          <a:prstGeom prst="rect">
            <a:avLst/>
          </a:prstGeom>
          <a:noFill/>
          <a:ln>
            <a:noFill/>
          </a:ln>
        </p:spPr>
      </p:pic>
      <p:sp>
        <p:nvSpPr>
          <p:cNvPr id="255" name="Google Shape;255;p6"/>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p>
            <a:pPr indent="0" lvl="0" marL="0" rtl="0" algn="r">
              <a:spcBef>
                <a:spcPts val="0"/>
              </a:spcBef>
              <a:spcAft>
                <a:spcPts val="0"/>
              </a:spcAft>
              <a:buClr>
                <a:srgbClr val="000000"/>
              </a:buClr>
              <a:buSzPts val="1300"/>
              <a:buFont typeface="Arial"/>
              <a:buNone/>
            </a:pPr>
            <a:fld id="{00000000-1234-1234-1234-123412341234}" type="slidenum">
              <a:rPr lang="en-US"/>
              <a:t>‹#›</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0" name="Shape 260"/>
        <p:cNvGrpSpPr/>
        <p:nvPr/>
      </p:nvGrpSpPr>
      <p:grpSpPr>
        <a:xfrm>
          <a:off x="0" y="0"/>
          <a:ext cx="0" cy="0"/>
          <a:chOff x="0" y="0"/>
          <a:chExt cx="0" cy="0"/>
        </a:xfrm>
      </p:grpSpPr>
      <p:sp>
        <p:nvSpPr>
          <p:cNvPr id="261" name="Google Shape;261;g599d64b988_0_26"/>
          <p:cNvSpPr txBox="1"/>
          <p:nvPr>
            <p:ph idx="4294967295" type="title"/>
          </p:nvPr>
        </p:nvSpPr>
        <p:spPr>
          <a:xfrm>
            <a:off x="415600" y="593366"/>
            <a:ext cx="11360700" cy="7635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chemeClr val="dk1"/>
              </a:buClr>
              <a:buSzPts val="1100"/>
              <a:buFont typeface="Arial"/>
              <a:buNone/>
            </a:pPr>
            <a:r>
              <a:rPr lang="en-US"/>
              <a:t>Key Goals</a:t>
            </a:r>
            <a:endParaRPr/>
          </a:p>
          <a:p>
            <a:pPr indent="0" lvl="0" marL="0" rtl="0" algn="l">
              <a:lnSpc>
                <a:spcPct val="90000"/>
              </a:lnSpc>
              <a:spcBef>
                <a:spcPts val="0"/>
              </a:spcBef>
              <a:spcAft>
                <a:spcPts val="0"/>
              </a:spcAft>
              <a:buSzPts val="4400"/>
              <a:buNone/>
            </a:pPr>
            <a:r>
              <a:t/>
            </a:r>
            <a:endParaRPr/>
          </a:p>
        </p:txBody>
      </p:sp>
      <p:sp>
        <p:nvSpPr>
          <p:cNvPr id="262" name="Google Shape;262;g599d64b988_0_26"/>
          <p:cNvSpPr txBox="1"/>
          <p:nvPr>
            <p:ph idx="4294967295" type="body"/>
          </p:nvPr>
        </p:nvSpPr>
        <p:spPr>
          <a:xfrm>
            <a:off x="415600" y="1922175"/>
            <a:ext cx="9916200" cy="4935900"/>
          </a:xfrm>
          <a:prstGeom prst="rect">
            <a:avLst/>
          </a:prstGeom>
          <a:noFill/>
          <a:ln>
            <a:noFill/>
          </a:ln>
        </p:spPr>
        <p:txBody>
          <a:bodyPr anchorCtr="0" anchor="t" bIns="91425" lIns="91425" spcFirstLastPara="1" rIns="91425" wrap="square" tIns="91425">
            <a:noAutofit/>
          </a:bodyPr>
          <a:lstStyle/>
          <a:p>
            <a:pPr indent="-393700" lvl="0" marL="457200" rtl="0" algn="l">
              <a:lnSpc>
                <a:spcPct val="90000"/>
              </a:lnSpc>
              <a:spcBef>
                <a:spcPts val="0"/>
              </a:spcBef>
              <a:spcAft>
                <a:spcPts val="0"/>
              </a:spcAft>
              <a:buClr>
                <a:schemeClr val="dk1"/>
              </a:buClr>
              <a:buSzPts val="2600"/>
              <a:buFont typeface="Calibri"/>
              <a:buAutoNum type="arabicPeriod"/>
            </a:pPr>
            <a:r>
              <a:rPr lang="en-US" sz="2600">
                <a:solidFill>
                  <a:schemeClr val="dk1"/>
                </a:solidFill>
                <a:latin typeface="Calibri"/>
                <a:ea typeface="Calibri"/>
                <a:cs typeface="Calibri"/>
                <a:sym typeface="Calibri"/>
              </a:rPr>
              <a:t>Grow an inclusive, equitable solar market in Philadelphia that allows all residents to participate in the clean energy economy</a:t>
            </a:r>
            <a:endParaRPr sz="2600">
              <a:solidFill>
                <a:schemeClr val="dk1"/>
              </a:solidFill>
              <a:latin typeface="Calibri"/>
              <a:ea typeface="Calibri"/>
              <a:cs typeface="Calibri"/>
              <a:sym typeface="Calibri"/>
            </a:endParaRPr>
          </a:p>
          <a:p>
            <a:pPr indent="0" lvl="0" marL="914400" rtl="0" algn="l">
              <a:lnSpc>
                <a:spcPct val="90000"/>
              </a:lnSpc>
              <a:spcBef>
                <a:spcPts val="0"/>
              </a:spcBef>
              <a:spcAft>
                <a:spcPts val="0"/>
              </a:spcAft>
              <a:buNone/>
            </a:pPr>
            <a:r>
              <a:t/>
            </a:r>
            <a:endParaRPr sz="2600">
              <a:solidFill>
                <a:schemeClr val="dk1"/>
              </a:solidFill>
              <a:latin typeface="Calibri"/>
              <a:ea typeface="Calibri"/>
              <a:cs typeface="Calibri"/>
              <a:sym typeface="Calibri"/>
            </a:endParaRPr>
          </a:p>
          <a:p>
            <a:pPr indent="-393700" lvl="0" marL="457200" rtl="0" algn="l">
              <a:lnSpc>
                <a:spcPct val="90000"/>
              </a:lnSpc>
              <a:spcBef>
                <a:spcPts val="0"/>
              </a:spcBef>
              <a:spcAft>
                <a:spcPts val="0"/>
              </a:spcAft>
              <a:buClr>
                <a:schemeClr val="dk1"/>
              </a:buClr>
              <a:buSzPts val="2600"/>
              <a:buFont typeface="Calibri"/>
              <a:buAutoNum type="arabicPeriod"/>
            </a:pPr>
            <a:r>
              <a:rPr lang="en-US" sz="2600">
                <a:solidFill>
                  <a:schemeClr val="dk1"/>
                </a:solidFill>
                <a:latin typeface="Calibri"/>
                <a:ea typeface="Calibri"/>
                <a:cs typeface="Calibri"/>
                <a:sym typeface="Calibri"/>
              </a:rPr>
              <a:t>Create a scalable financial vehicle to access private investment in LMI solar</a:t>
            </a:r>
            <a:endParaRPr sz="2600">
              <a:solidFill>
                <a:schemeClr val="dk1"/>
              </a:solidFill>
              <a:latin typeface="Calibri"/>
              <a:ea typeface="Calibri"/>
              <a:cs typeface="Calibri"/>
              <a:sym typeface="Calibri"/>
            </a:endParaRPr>
          </a:p>
          <a:p>
            <a:pPr indent="0" lvl="0" marL="914400" rtl="0" algn="l">
              <a:lnSpc>
                <a:spcPct val="90000"/>
              </a:lnSpc>
              <a:spcBef>
                <a:spcPts val="0"/>
              </a:spcBef>
              <a:spcAft>
                <a:spcPts val="0"/>
              </a:spcAft>
              <a:buNone/>
            </a:pPr>
            <a:r>
              <a:t/>
            </a:r>
            <a:endParaRPr sz="2600">
              <a:solidFill>
                <a:schemeClr val="dk1"/>
              </a:solidFill>
              <a:latin typeface="Calibri"/>
              <a:ea typeface="Calibri"/>
              <a:cs typeface="Calibri"/>
              <a:sym typeface="Calibri"/>
            </a:endParaRPr>
          </a:p>
          <a:p>
            <a:pPr indent="-393700" lvl="0" marL="457200" rtl="0" algn="l">
              <a:lnSpc>
                <a:spcPct val="90000"/>
              </a:lnSpc>
              <a:spcBef>
                <a:spcPts val="0"/>
              </a:spcBef>
              <a:spcAft>
                <a:spcPts val="0"/>
              </a:spcAft>
              <a:buClr>
                <a:schemeClr val="dk1"/>
              </a:buClr>
              <a:buSzPts val="2600"/>
              <a:buFont typeface="Calibri"/>
              <a:buAutoNum type="arabicPeriod"/>
            </a:pPr>
            <a:r>
              <a:rPr lang="en-US" sz="2600">
                <a:solidFill>
                  <a:schemeClr val="dk1"/>
                </a:solidFill>
                <a:latin typeface="Calibri"/>
                <a:ea typeface="Calibri"/>
                <a:cs typeface="Calibri"/>
                <a:sym typeface="Calibri"/>
              </a:rPr>
              <a:t>20% LMI participation in Solarize Philly</a:t>
            </a:r>
            <a:endParaRPr sz="2600">
              <a:solidFill>
                <a:schemeClr val="dk1"/>
              </a:solidFill>
              <a:latin typeface="Calibri"/>
              <a:ea typeface="Calibri"/>
              <a:cs typeface="Calibri"/>
              <a:sym typeface="Calibri"/>
            </a:endParaRPr>
          </a:p>
          <a:p>
            <a:pPr indent="0" lvl="0" marL="914400" rtl="0" algn="l">
              <a:lnSpc>
                <a:spcPct val="90000"/>
              </a:lnSpc>
              <a:spcBef>
                <a:spcPts val="0"/>
              </a:spcBef>
              <a:spcAft>
                <a:spcPts val="0"/>
              </a:spcAft>
              <a:buNone/>
            </a:pPr>
            <a:r>
              <a:t/>
            </a:r>
            <a:endParaRPr sz="2600">
              <a:solidFill>
                <a:schemeClr val="dk1"/>
              </a:solidFill>
              <a:latin typeface="Calibri"/>
              <a:ea typeface="Calibri"/>
              <a:cs typeface="Calibri"/>
              <a:sym typeface="Calibri"/>
            </a:endParaRPr>
          </a:p>
          <a:p>
            <a:pPr indent="-393700" lvl="0" marL="457200" rtl="0" algn="l">
              <a:lnSpc>
                <a:spcPct val="90000"/>
              </a:lnSpc>
              <a:spcBef>
                <a:spcPts val="0"/>
              </a:spcBef>
              <a:spcAft>
                <a:spcPts val="0"/>
              </a:spcAft>
              <a:buClr>
                <a:schemeClr val="dk1"/>
              </a:buClr>
              <a:buSzPts val="2600"/>
              <a:buFont typeface="Calibri"/>
              <a:buAutoNum type="arabicPeriod"/>
            </a:pPr>
            <a:r>
              <a:rPr lang="en-US" sz="2600">
                <a:solidFill>
                  <a:schemeClr val="dk1"/>
                </a:solidFill>
                <a:latin typeface="Calibri"/>
                <a:ea typeface="Calibri"/>
                <a:cs typeface="Calibri"/>
                <a:sym typeface="Calibri"/>
              </a:rPr>
              <a:t>1,000 LMI solar households by 2026 </a:t>
            </a:r>
            <a:endParaRPr sz="2600">
              <a:solidFill>
                <a:schemeClr val="dk1"/>
              </a:solidFill>
              <a:latin typeface="Calibri"/>
              <a:ea typeface="Calibri"/>
              <a:cs typeface="Calibri"/>
              <a:sym typeface="Calibri"/>
            </a:endParaRPr>
          </a:p>
          <a:p>
            <a:pPr indent="0" lvl="0" marL="457200" marR="0" rtl="0" algn="l">
              <a:lnSpc>
                <a:spcPct val="90000"/>
              </a:lnSpc>
              <a:spcBef>
                <a:spcPts val="0"/>
              </a:spcBef>
              <a:spcAft>
                <a:spcPts val="0"/>
              </a:spcAft>
              <a:buSzPts val="2400"/>
              <a:buNone/>
            </a:pPr>
            <a:r>
              <a:t/>
            </a:r>
            <a:endParaRPr sz="2600">
              <a:solidFill>
                <a:schemeClr val="dk1"/>
              </a:solidFill>
              <a:latin typeface="Calibri"/>
              <a:ea typeface="Calibri"/>
              <a:cs typeface="Calibri"/>
              <a:sym typeface="Calibri"/>
            </a:endParaRPr>
          </a:p>
          <a:p>
            <a:pPr indent="0" lvl="0" marL="0" rtl="0" algn="l">
              <a:lnSpc>
                <a:spcPct val="90000"/>
              </a:lnSpc>
              <a:spcBef>
                <a:spcPts val="0"/>
              </a:spcBef>
              <a:spcAft>
                <a:spcPts val="0"/>
              </a:spcAft>
              <a:buSzPts val="2400"/>
              <a:buNone/>
            </a:pPr>
            <a:r>
              <a:t/>
            </a:r>
            <a:endParaRPr sz="1800">
              <a:solidFill>
                <a:schemeClr val="dk1"/>
              </a:solidFill>
              <a:latin typeface="Calibri"/>
              <a:ea typeface="Calibri"/>
              <a:cs typeface="Calibri"/>
              <a:sym typeface="Calibri"/>
            </a:endParaRPr>
          </a:p>
          <a:p>
            <a:pPr indent="0" lvl="0" marL="0" rtl="0" algn="l">
              <a:lnSpc>
                <a:spcPct val="90000"/>
              </a:lnSpc>
              <a:spcBef>
                <a:spcPts val="0"/>
              </a:spcBef>
              <a:spcAft>
                <a:spcPts val="0"/>
              </a:spcAft>
              <a:buSzPts val="2400"/>
              <a:buNone/>
            </a:pPr>
            <a:r>
              <a:t/>
            </a:r>
            <a:endParaRPr sz="1800">
              <a:solidFill>
                <a:schemeClr val="dk1"/>
              </a:solidFill>
              <a:latin typeface="Calibri"/>
              <a:ea typeface="Calibri"/>
              <a:cs typeface="Calibri"/>
              <a:sym typeface="Calibri"/>
            </a:endParaRPr>
          </a:p>
          <a:p>
            <a:pPr indent="0" lvl="0" marL="0" rtl="0" algn="l">
              <a:lnSpc>
                <a:spcPct val="90000"/>
              </a:lnSpc>
              <a:spcBef>
                <a:spcPts val="0"/>
              </a:spcBef>
              <a:spcAft>
                <a:spcPts val="0"/>
              </a:spcAft>
              <a:buSzPts val="2400"/>
              <a:buNone/>
            </a:pPr>
            <a:r>
              <a:t/>
            </a:r>
            <a:endParaRPr sz="2600">
              <a:solidFill>
                <a:schemeClr val="dk1"/>
              </a:solidFill>
              <a:latin typeface="Calibri"/>
              <a:ea typeface="Calibri"/>
              <a:cs typeface="Calibri"/>
              <a:sym typeface="Calibri"/>
            </a:endParaRPr>
          </a:p>
          <a:p>
            <a:pPr indent="0" lvl="0" marL="1219200" rtl="0" algn="l">
              <a:lnSpc>
                <a:spcPct val="115000"/>
              </a:lnSpc>
              <a:spcBef>
                <a:spcPts val="600"/>
              </a:spcBef>
              <a:spcAft>
                <a:spcPts val="0"/>
              </a:spcAft>
              <a:buSzPts val="2400"/>
              <a:buNone/>
            </a:pPr>
            <a:r>
              <a:t/>
            </a:r>
            <a:endParaRPr b="1" sz="2000"/>
          </a:p>
          <a:p>
            <a:pPr indent="0" lvl="0" marL="0" marR="0" rtl="0" algn="l">
              <a:lnSpc>
                <a:spcPct val="90000"/>
              </a:lnSpc>
              <a:spcBef>
                <a:spcPts val="1000"/>
              </a:spcBef>
              <a:spcAft>
                <a:spcPts val="1000"/>
              </a:spcAft>
              <a:buSzPts val="2400"/>
              <a:buNone/>
            </a:pPr>
            <a:br>
              <a:rPr lang="en-US" sz="2000"/>
            </a:br>
            <a:endParaRPr sz="2000"/>
          </a:p>
        </p:txBody>
      </p:sp>
      <p:pic>
        <p:nvPicPr>
          <p:cNvPr id="263" name="Google Shape;263;g599d64b988_0_26"/>
          <p:cNvPicPr preferRelativeResize="0"/>
          <p:nvPr/>
        </p:nvPicPr>
        <p:blipFill rotWithShape="1">
          <a:blip r:embed="rId3">
            <a:alphaModFix/>
          </a:blip>
          <a:srcRect b="0" l="0" r="0" t="0"/>
          <a:stretch/>
        </p:blipFill>
        <p:spPr>
          <a:xfrm>
            <a:off x="6838200" y="255800"/>
            <a:ext cx="4572000" cy="1752600"/>
          </a:xfrm>
          <a:prstGeom prst="rect">
            <a:avLst/>
          </a:prstGeom>
          <a:noFill/>
          <a:ln>
            <a:noFill/>
          </a:ln>
        </p:spPr>
      </p:pic>
      <p:sp>
        <p:nvSpPr>
          <p:cNvPr id="264" name="Google Shape;264;g599d64b988_0_26"/>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p>
            <a:pPr indent="0" lvl="0" marL="0" rtl="0" algn="r">
              <a:spcBef>
                <a:spcPts val="0"/>
              </a:spcBef>
              <a:spcAft>
                <a:spcPts val="0"/>
              </a:spcAft>
              <a:buClr>
                <a:srgbClr val="000000"/>
              </a:buClr>
              <a:buSzPts val="1300"/>
              <a:buFont typeface="Arial"/>
              <a:buNone/>
            </a:pPr>
            <a:fld id="{00000000-1234-1234-1234-123412341234}" type="slidenum">
              <a:rPr lang="en-US"/>
              <a:t>‹#›</a:t>
            </a:fld>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Administrator</dc:creator>
</cp:coreProperties>
</file>